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sldIdLst>
    <p:sldId id="256" r:id="rId5"/>
    <p:sldId id="257" r:id="rId6"/>
    <p:sldId id="268" r:id="rId7"/>
    <p:sldId id="260" r:id="rId8"/>
    <p:sldId id="262" r:id="rId9"/>
    <p:sldId id="263" r:id="rId10"/>
    <p:sldId id="261" r:id="rId11"/>
    <p:sldId id="267" r:id="rId12"/>
    <p:sldId id="264" r:id="rId13"/>
    <p:sldId id="265" r:id="rId14"/>
    <p:sldId id="266" r:id="rId15"/>
    <p:sldId id="25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03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F69036-1CC0-4F85-84E4-3A63B429E772}" v="3440" dt="2023-08-02T19:27:06.993"/>
    <p1510:client id="{817C3669-7511-221A-3891-3F68E0EFCE91}" v="2" dt="2023-08-02T19:17:17.686"/>
    <p1510:client id="{CE7573B7-7CC1-3AA7-0D89-1E72432FA13A}" v="11" dt="2023-08-03T12:51:52.3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an Crouch" userId="S::acrouch@mideastcom.org::6fead326-832c-4429-9aa3-f8b9d52f3400" providerId="AD" clId="Web-{1EF69036-1CC0-4F85-84E4-3A63B429E772}"/>
    <pc:docChg chg="addSld delSld modSld sldOrd addMainMaster delMainMaster modMainMaster">
      <pc:chgData name="Ashlan Crouch" userId="S::acrouch@mideastcom.org::6fead326-832c-4429-9aa3-f8b9d52f3400" providerId="AD" clId="Web-{1EF69036-1CC0-4F85-84E4-3A63B429E772}" dt="2023-08-02T19:27:06.993" v="3461"/>
      <pc:docMkLst>
        <pc:docMk/>
      </pc:docMkLst>
      <pc:sldChg chg="addSp delSp modSp mod setBg modClrScheme addAnim chgLayout">
        <pc:chgData name="Ashlan Crouch" userId="S::acrouch@mideastcom.org::6fead326-832c-4429-9aa3-f8b9d52f3400" providerId="AD" clId="Web-{1EF69036-1CC0-4F85-84E4-3A63B429E772}" dt="2023-08-02T17:56:43.422" v="481"/>
        <pc:sldMkLst>
          <pc:docMk/>
          <pc:sldMk cId="109857222" sldId="256"/>
        </pc:sldMkLst>
        <pc:spChg chg="mod">
          <ac:chgData name="Ashlan Crouch" userId="S::acrouch@mideastcom.org::6fead326-832c-4429-9aa3-f8b9d52f3400" providerId="AD" clId="Web-{1EF69036-1CC0-4F85-84E4-3A63B429E772}" dt="2023-08-02T17:35:25.324" v="43" actId="1076"/>
          <ac:spMkLst>
            <pc:docMk/>
            <pc:sldMk cId="109857222" sldId="256"/>
            <ac:spMk id="2" creationId="{00000000-0000-0000-0000-000000000000}"/>
          </ac:spMkLst>
        </pc:spChg>
        <pc:spChg chg="mod">
          <ac:chgData name="Ashlan Crouch" userId="S::acrouch@mideastcom.org::6fead326-832c-4429-9aa3-f8b9d52f3400" providerId="AD" clId="Web-{1EF69036-1CC0-4F85-84E4-3A63B429E772}" dt="2023-08-02T17:35:34.543" v="45" actId="1076"/>
          <ac:spMkLst>
            <pc:docMk/>
            <pc:sldMk cId="109857222" sldId="256"/>
            <ac:spMk id="3" creationId="{00000000-0000-0000-0000-000000000000}"/>
          </ac:spMkLst>
        </pc:spChg>
        <pc:spChg chg="add mod">
          <ac:chgData name="Ashlan Crouch" userId="S::acrouch@mideastcom.org::6fead326-832c-4429-9aa3-f8b9d52f3400" providerId="AD" clId="Web-{1EF69036-1CC0-4F85-84E4-3A63B429E772}" dt="2023-08-02T17:36:17.139" v="58" actId="1076"/>
          <ac:spMkLst>
            <pc:docMk/>
            <pc:sldMk cId="109857222" sldId="256"/>
            <ac:spMk id="6" creationId="{D2CE0619-9518-989E-3ACC-C648A9363B1A}"/>
          </ac:spMkLst>
        </pc:spChg>
        <pc:spChg chg="add">
          <ac:chgData name="Ashlan Crouch" userId="S::acrouch@mideastcom.org::6fead326-832c-4429-9aa3-f8b9d52f3400" providerId="AD" clId="Web-{1EF69036-1CC0-4F85-84E4-3A63B429E772}" dt="2023-08-02T17:34:06.584" v="10"/>
          <ac:spMkLst>
            <pc:docMk/>
            <pc:sldMk cId="109857222" sldId="256"/>
            <ac:spMk id="9" creationId="{BA6285CA-6AFA-4F27-AFB5-1B32CDE09B1A}"/>
          </ac:spMkLst>
        </pc:spChg>
        <pc:spChg chg="add">
          <ac:chgData name="Ashlan Crouch" userId="S::acrouch@mideastcom.org::6fead326-832c-4429-9aa3-f8b9d52f3400" providerId="AD" clId="Web-{1EF69036-1CC0-4F85-84E4-3A63B429E772}" dt="2023-08-02T17:34:06.584" v="10"/>
          <ac:spMkLst>
            <pc:docMk/>
            <pc:sldMk cId="109857222" sldId="256"/>
            <ac:spMk id="11" creationId="{AF152BFE-7BA8-4007-AD9C-F4DC95E437EE}"/>
          </ac:spMkLst>
        </pc:spChg>
        <pc:spChg chg="add">
          <ac:chgData name="Ashlan Crouch" userId="S::acrouch@mideastcom.org::6fead326-832c-4429-9aa3-f8b9d52f3400" providerId="AD" clId="Web-{1EF69036-1CC0-4F85-84E4-3A63B429E772}" dt="2023-08-02T17:34:06.584" v="10"/>
          <ac:spMkLst>
            <pc:docMk/>
            <pc:sldMk cId="109857222" sldId="256"/>
            <ac:spMk id="13" creationId="{26796024-DF17-4BB3-BF28-01E168A3C548}"/>
          </ac:spMkLst>
        </pc:spChg>
        <pc:spChg chg="add">
          <ac:chgData name="Ashlan Crouch" userId="S::acrouch@mideastcom.org::6fead326-832c-4429-9aa3-f8b9d52f3400" providerId="AD" clId="Web-{1EF69036-1CC0-4F85-84E4-3A63B429E772}" dt="2023-08-02T17:34:06.584" v="10"/>
          <ac:spMkLst>
            <pc:docMk/>
            <pc:sldMk cId="109857222" sldId="256"/>
            <ac:spMk id="15" creationId="{7BCC6446-8462-4A63-9B6F-8F57EC40F648}"/>
          </ac:spMkLst>
        </pc:spChg>
        <pc:grpChg chg="add">
          <ac:chgData name="Ashlan Crouch" userId="S::acrouch@mideastcom.org::6fead326-832c-4429-9aa3-f8b9d52f3400" providerId="AD" clId="Web-{1EF69036-1CC0-4F85-84E4-3A63B429E772}" dt="2023-08-02T17:34:06.584" v="10"/>
          <ac:grpSpMkLst>
            <pc:docMk/>
            <pc:sldMk cId="109857222" sldId="256"/>
            <ac:grpSpMk id="17" creationId="{8118ECEF-CA6A-4CB6-BCA5-59B2DB40C4AB}"/>
          </ac:grpSpMkLst>
        </pc:grpChg>
        <pc:picChg chg="add del">
          <ac:chgData name="Ashlan Crouch" userId="S::acrouch@mideastcom.org::6fead326-832c-4429-9aa3-f8b9d52f3400" providerId="AD" clId="Web-{1EF69036-1CC0-4F85-84E4-3A63B429E772}" dt="2023-08-02T17:34:10.194" v="12"/>
          <ac:picMkLst>
            <pc:docMk/>
            <pc:sldMk cId="109857222" sldId="256"/>
            <ac:picMk id="4" creationId="{53354CB2-38F7-771F-5DE4-A2C6F045D1F4}"/>
          </ac:picMkLst>
        </pc:picChg>
      </pc:sldChg>
      <pc:sldChg chg="addSp delSp modSp new mod setBg">
        <pc:chgData name="Ashlan Crouch" userId="S::acrouch@mideastcom.org::6fead326-832c-4429-9aa3-f8b9d52f3400" providerId="AD" clId="Web-{1EF69036-1CC0-4F85-84E4-3A63B429E772}" dt="2023-08-02T19:27:06.993" v="3461"/>
        <pc:sldMkLst>
          <pc:docMk/>
          <pc:sldMk cId="16353384" sldId="257"/>
        </pc:sldMkLst>
        <pc:spChg chg="mod">
          <ac:chgData name="Ashlan Crouch" userId="S::acrouch@mideastcom.org::6fead326-832c-4429-9aa3-f8b9d52f3400" providerId="AD" clId="Web-{1EF69036-1CC0-4F85-84E4-3A63B429E772}" dt="2023-08-02T19:26:37.335" v="3456" actId="20577"/>
          <ac:spMkLst>
            <pc:docMk/>
            <pc:sldMk cId="16353384" sldId="257"/>
            <ac:spMk id="2" creationId="{15965080-69B0-8341-967F-1148723320ED}"/>
          </ac:spMkLst>
        </pc:spChg>
        <pc:spChg chg="mod">
          <ac:chgData name="Ashlan Crouch" userId="S::acrouch@mideastcom.org::6fead326-832c-4429-9aa3-f8b9d52f3400" providerId="AD" clId="Web-{1EF69036-1CC0-4F85-84E4-3A63B429E772}" dt="2023-08-02T19:26:47.742" v="3459" actId="20577"/>
          <ac:spMkLst>
            <pc:docMk/>
            <pc:sldMk cId="16353384" sldId="257"/>
            <ac:spMk id="3" creationId="{0D4DF765-E86F-85F2-D9A6-E6C1DE27D25B}"/>
          </ac:spMkLst>
        </pc:spChg>
        <pc:spChg chg="add">
          <ac:chgData name="Ashlan Crouch" userId="S::acrouch@mideastcom.org::6fead326-832c-4429-9aa3-f8b9d52f3400" providerId="AD" clId="Web-{1EF69036-1CC0-4F85-84E4-3A63B429E772}" dt="2023-08-02T19:27:06.993" v="3461"/>
          <ac:spMkLst>
            <pc:docMk/>
            <pc:sldMk cId="16353384" sldId="257"/>
            <ac:spMk id="5" creationId="{CAF6F968-180F-DE08-8F4F-6BA75557E5B3}"/>
          </ac:spMkLst>
        </pc:spChg>
        <pc:spChg chg="add del">
          <ac:chgData name="Ashlan Crouch" userId="S::acrouch@mideastcom.org::6fead326-832c-4429-9aa3-f8b9d52f3400" providerId="AD" clId="Web-{1EF69036-1CC0-4F85-84E4-3A63B429E772}" dt="2023-08-02T17:56:42.500" v="480"/>
          <ac:spMkLst>
            <pc:docMk/>
            <pc:sldMk cId="16353384" sldId="257"/>
            <ac:spMk id="8" creationId="{1C582B07-D0F0-4B6B-A5D9-D2F192CB3A4E}"/>
          </ac:spMkLst>
        </pc:spChg>
        <pc:spChg chg="add del">
          <ac:chgData name="Ashlan Crouch" userId="S::acrouch@mideastcom.org::6fead326-832c-4429-9aa3-f8b9d52f3400" providerId="AD" clId="Web-{1EF69036-1CC0-4F85-84E4-3A63B429E772}" dt="2023-08-02T17:56:42.500" v="480"/>
          <ac:spMkLst>
            <pc:docMk/>
            <pc:sldMk cId="16353384" sldId="257"/>
            <ac:spMk id="10" creationId="{43517DAF-BA0B-48C9-8544-2D295C68FC3D}"/>
          </ac:spMkLst>
        </pc:spChg>
        <pc:spChg chg="add del">
          <ac:chgData name="Ashlan Crouch" userId="S::acrouch@mideastcom.org::6fead326-832c-4429-9aa3-f8b9d52f3400" providerId="AD" clId="Web-{1EF69036-1CC0-4F85-84E4-3A63B429E772}" dt="2023-08-02T17:56:42.500" v="480"/>
          <ac:spMkLst>
            <pc:docMk/>
            <pc:sldMk cId="16353384" sldId="257"/>
            <ac:spMk id="12" creationId="{DA1A4301-6FFC-4C82-A1FA-7634D8CAA8F5}"/>
          </ac:spMkLst>
        </pc:spChg>
        <pc:spChg chg="add del">
          <ac:chgData name="Ashlan Crouch" userId="S::acrouch@mideastcom.org::6fead326-832c-4429-9aa3-f8b9d52f3400" providerId="AD" clId="Web-{1EF69036-1CC0-4F85-84E4-3A63B429E772}" dt="2023-08-02T17:56:42.500" v="480"/>
          <ac:spMkLst>
            <pc:docMk/>
            <pc:sldMk cId="16353384" sldId="257"/>
            <ac:spMk id="14" creationId="{320AB72C-20FB-424A-B116-9771F33F0A5A}"/>
          </ac:spMkLst>
        </pc:spChg>
        <pc:spChg chg="add del">
          <ac:chgData name="Ashlan Crouch" userId="S::acrouch@mideastcom.org::6fead326-832c-4429-9aa3-f8b9d52f3400" providerId="AD" clId="Web-{1EF69036-1CC0-4F85-84E4-3A63B429E772}" dt="2023-08-02T17:56:42.500" v="480"/>
          <ac:spMkLst>
            <pc:docMk/>
            <pc:sldMk cId="16353384" sldId="257"/>
            <ac:spMk id="16" creationId="{9E38EE1F-4E4B-4F57-B909-C42294E312D1}"/>
          </ac:spMkLst>
        </pc:spChg>
        <pc:grpChg chg="add del">
          <ac:chgData name="Ashlan Crouch" userId="S::acrouch@mideastcom.org::6fead326-832c-4429-9aa3-f8b9d52f3400" providerId="AD" clId="Web-{1EF69036-1CC0-4F85-84E4-3A63B429E772}" dt="2023-08-02T17:56:42.500" v="480"/>
          <ac:grpSpMkLst>
            <pc:docMk/>
            <pc:sldMk cId="16353384" sldId="257"/>
            <ac:grpSpMk id="18" creationId="{8323DD1D-77DE-48B2-A0A0-6265801531E5}"/>
          </ac:grpSpMkLst>
        </pc:grpChg>
      </pc:sldChg>
      <pc:sldChg chg="addSp delSp modSp new del mod ord setBg">
        <pc:chgData name="Ashlan Crouch" userId="S::acrouch@mideastcom.org::6fead326-832c-4429-9aa3-f8b9d52f3400" providerId="AD" clId="Web-{1EF69036-1CC0-4F85-84E4-3A63B429E772}" dt="2023-08-02T19:26:52.601" v="3460"/>
        <pc:sldMkLst>
          <pc:docMk/>
          <pc:sldMk cId="834155058" sldId="258"/>
        </pc:sldMkLst>
        <pc:spChg chg="mod">
          <ac:chgData name="Ashlan Crouch" userId="S::acrouch@mideastcom.org::6fead326-832c-4429-9aa3-f8b9d52f3400" providerId="AD" clId="Web-{1EF69036-1CC0-4F85-84E4-3A63B429E772}" dt="2023-08-02T19:25:26.518" v="3423"/>
          <ac:spMkLst>
            <pc:docMk/>
            <pc:sldMk cId="834155058" sldId="258"/>
            <ac:spMk id="2" creationId="{1A7AE8C9-C580-8296-E9C1-C3C363A64A37}"/>
          </ac:spMkLst>
        </pc:spChg>
        <pc:spChg chg="mod">
          <ac:chgData name="Ashlan Crouch" userId="S::acrouch@mideastcom.org::6fead326-832c-4429-9aa3-f8b9d52f3400" providerId="AD" clId="Web-{1EF69036-1CC0-4F85-84E4-3A63B429E772}" dt="2023-08-02T19:25:53.316" v="3431" actId="20577"/>
          <ac:spMkLst>
            <pc:docMk/>
            <pc:sldMk cId="834155058" sldId="258"/>
            <ac:spMk id="3" creationId="{DC160156-6ED4-F8E4-17AA-1472A9BF374B}"/>
          </ac:spMkLst>
        </pc:spChg>
        <pc:spChg chg="add mod">
          <ac:chgData name="Ashlan Crouch" userId="S::acrouch@mideastcom.org::6fead326-832c-4429-9aa3-f8b9d52f3400" providerId="AD" clId="Web-{1EF69036-1CC0-4F85-84E4-3A63B429E772}" dt="2023-08-02T19:25:26.518" v="3423"/>
          <ac:spMkLst>
            <pc:docMk/>
            <pc:sldMk cId="834155058" sldId="258"/>
            <ac:spMk id="4" creationId="{FEE2D6E3-8063-1D86-4B1D-A3C558280570}"/>
          </ac:spMkLst>
        </pc:spChg>
        <pc:spChg chg="add del">
          <ac:chgData name="Ashlan Crouch" userId="S::acrouch@mideastcom.org::6fead326-832c-4429-9aa3-f8b9d52f3400" providerId="AD" clId="Web-{1EF69036-1CC0-4F85-84E4-3A63B429E772}" dt="2023-08-02T17:54:35.523" v="451"/>
          <ac:spMkLst>
            <pc:docMk/>
            <pc:sldMk cId="834155058" sldId="258"/>
            <ac:spMk id="9" creationId="{1C582B07-D0F0-4B6B-A5D9-D2F192CB3A4E}"/>
          </ac:spMkLst>
        </pc:spChg>
        <pc:spChg chg="add">
          <ac:chgData name="Ashlan Crouch" userId="S::acrouch@mideastcom.org::6fead326-832c-4429-9aa3-f8b9d52f3400" providerId="AD" clId="Web-{1EF69036-1CC0-4F85-84E4-3A63B429E772}" dt="2023-08-02T19:25:26.518" v="3423"/>
          <ac:spMkLst>
            <pc:docMk/>
            <pc:sldMk cId="834155058" sldId="258"/>
            <ac:spMk id="10" creationId="{8E7E1993-6448-42F8-8FB3-76104F45B344}"/>
          </ac:spMkLst>
        </pc:spChg>
        <pc:spChg chg="add del">
          <ac:chgData name="Ashlan Crouch" userId="S::acrouch@mideastcom.org::6fead326-832c-4429-9aa3-f8b9d52f3400" providerId="AD" clId="Web-{1EF69036-1CC0-4F85-84E4-3A63B429E772}" dt="2023-08-02T17:54:35.523" v="451"/>
          <ac:spMkLst>
            <pc:docMk/>
            <pc:sldMk cId="834155058" sldId="258"/>
            <ac:spMk id="11" creationId="{90B4ACB0-2B52-48C2-9BC9-553BE73567FC}"/>
          </ac:spMkLst>
        </pc:spChg>
        <pc:spChg chg="add">
          <ac:chgData name="Ashlan Crouch" userId="S::acrouch@mideastcom.org::6fead326-832c-4429-9aa3-f8b9d52f3400" providerId="AD" clId="Web-{1EF69036-1CC0-4F85-84E4-3A63B429E772}" dt="2023-08-02T19:25:26.518" v="3423"/>
          <ac:spMkLst>
            <pc:docMk/>
            <pc:sldMk cId="834155058" sldId="258"/>
            <ac:spMk id="12" creationId="{3CDAD724-AF32-45EC-B0B9-360C73C9D26E}"/>
          </ac:spMkLst>
        </pc:spChg>
        <pc:spChg chg="add del">
          <ac:chgData name="Ashlan Crouch" userId="S::acrouch@mideastcom.org::6fead326-832c-4429-9aa3-f8b9d52f3400" providerId="AD" clId="Web-{1EF69036-1CC0-4F85-84E4-3A63B429E772}" dt="2023-08-02T17:54:35.523" v="451"/>
          <ac:spMkLst>
            <pc:docMk/>
            <pc:sldMk cId="834155058" sldId="258"/>
            <ac:spMk id="13" creationId="{DA1A4301-6FFC-4C82-A1FA-7634D8CAA8F5}"/>
          </ac:spMkLst>
        </pc:spChg>
        <pc:spChg chg="add">
          <ac:chgData name="Ashlan Crouch" userId="S::acrouch@mideastcom.org::6fead326-832c-4429-9aa3-f8b9d52f3400" providerId="AD" clId="Web-{1EF69036-1CC0-4F85-84E4-3A63B429E772}" dt="2023-08-02T19:25:26.518" v="3423"/>
          <ac:spMkLst>
            <pc:docMk/>
            <pc:sldMk cId="834155058" sldId="258"/>
            <ac:spMk id="14" creationId="{2391C84E-C2EA-44FC-A7D1-FAE3E2850552}"/>
          </ac:spMkLst>
        </pc:spChg>
        <pc:spChg chg="add">
          <ac:chgData name="Ashlan Crouch" userId="S::acrouch@mideastcom.org::6fead326-832c-4429-9aa3-f8b9d52f3400" providerId="AD" clId="Web-{1EF69036-1CC0-4F85-84E4-3A63B429E772}" dt="2023-08-02T19:25:26.518" v="3423"/>
          <ac:spMkLst>
            <pc:docMk/>
            <pc:sldMk cId="834155058" sldId="258"/>
            <ac:spMk id="47" creationId="{BA4D4000-2689-4306-BBA6-BF744AB5F807}"/>
          </ac:spMkLst>
        </pc:spChg>
        <pc:grpChg chg="add del">
          <ac:chgData name="Ashlan Crouch" userId="S::acrouch@mideastcom.org::6fead326-832c-4429-9aa3-f8b9d52f3400" providerId="AD" clId="Web-{1EF69036-1CC0-4F85-84E4-3A63B429E772}" dt="2023-08-02T17:54:35.523" v="451"/>
          <ac:grpSpMkLst>
            <pc:docMk/>
            <pc:sldMk cId="834155058" sldId="258"/>
            <ac:grpSpMk id="15" creationId="{8323DD1D-77DE-48B2-A0A0-6265801531E5}"/>
          </ac:grpSpMkLst>
        </pc:grpChg>
        <pc:grpChg chg="add">
          <ac:chgData name="Ashlan Crouch" userId="S::acrouch@mideastcom.org::6fead326-832c-4429-9aa3-f8b9d52f3400" providerId="AD" clId="Web-{1EF69036-1CC0-4F85-84E4-3A63B429E772}" dt="2023-08-02T19:25:26.518" v="3423"/>
          <ac:grpSpMkLst>
            <pc:docMk/>
            <pc:sldMk cId="834155058" sldId="258"/>
            <ac:grpSpMk id="16" creationId="{47B3131A-B518-43E5-A896-E9D654A4863F}"/>
          </ac:grpSpMkLst>
        </pc:grpChg>
        <pc:picChg chg="add del">
          <ac:chgData name="Ashlan Crouch" userId="S::acrouch@mideastcom.org::6fead326-832c-4429-9aa3-f8b9d52f3400" providerId="AD" clId="Web-{1EF69036-1CC0-4F85-84E4-3A63B429E772}" dt="2023-08-02T17:54:35.523" v="451"/>
          <ac:picMkLst>
            <pc:docMk/>
            <pc:sldMk cId="834155058" sldId="258"/>
            <ac:picMk id="5" creationId="{32E6D96E-2F4A-B71F-D3A5-67AF585C9CBC}"/>
          </ac:picMkLst>
        </pc:picChg>
      </pc:sldChg>
      <pc:sldChg chg="modSp new mod">
        <pc:chgData name="Ashlan Crouch" userId="S::acrouch@mideastcom.org::6fead326-832c-4429-9aa3-f8b9d52f3400" providerId="AD" clId="Web-{1EF69036-1CC0-4F85-84E4-3A63B429E772}" dt="2023-08-02T17:56:43.422" v="481"/>
        <pc:sldMkLst>
          <pc:docMk/>
          <pc:sldMk cId="744591444" sldId="259"/>
        </pc:sldMkLst>
        <pc:spChg chg="mod">
          <ac:chgData name="Ashlan Crouch" userId="S::acrouch@mideastcom.org::6fead326-832c-4429-9aa3-f8b9d52f3400" providerId="AD" clId="Web-{1EF69036-1CC0-4F85-84E4-3A63B429E772}" dt="2023-08-02T17:54:42.164" v="453" actId="1076"/>
          <ac:spMkLst>
            <pc:docMk/>
            <pc:sldMk cId="744591444" sldId="259"/>
            <ac:spMk id="2" creationId="{D5D8E0E1-0416-D9C1-A563-427FD479DEB8}"/>
          </ac:spMkLst>
        </pc:spChg>
      </pc:sldChg>
      <pc:sldChg chg="addSp modSp new">
        <pc:chgData name="Ashlan Crouch" userId="S::acrouch@mideastcom.org::6fead326-832c-4429-9aa3-f8b9d52f3400" providerId="AD" clId="Web-{1EF69036-1CC0-4F85-84E4-3A63B429E772}" dt="2023-08-02T19:24:09.356" v="3421"/>
        <pc:sldMkLst>
          <pc:docMk/>
          <pc:sldMk cId="816057739" sldId="260"/>
        </pc:sldMkLst>
        <pc:spChg chg="mod">
          <ac:chgData name="Ashlan Crouch" userId="S::acrouch@mideastcom.org::6fead326-832c-4429-9aa3-f8b9d52f3400" providerId="AD" clId="Web-{1EF69036-1CC0-4F85-84E4-3A63B429E772}" dt="2023-08-02T17:57:26.784" v="486" actId="20577"/>
          <ac:spMkLst>
            <pc:docMk/>
            <pc:sldMk cId="816057739" sldId="260"/>
            <ac:spMk id="2" creationId="{4953D2BD-62B5-070D-02F4-A635DEDECF9C}"/>
          </ac:spMkLst>
        </pc:spChg>
        <pc:spChg chg="mod">
          <ac:chgData name="Ashlan Crouch" userId="S::acrouch@mideastcom.org::6fead326-832c-4429-9aa3-f8b9d52f3400" providerId="AD" clId="Web-{1EF69036-1CC0-4F85-84E4-3A63B429E772}" dt="2023-08-02T18:17:11.955" v="894" actId="20577"/>
          <ac:spMkLst>
            <pc:docMk/>
            <pc:sldMk cId="816057739" sldId="260"/>
            <ac:spMk id="3" creationId="{5A848D9B-64B3-752B-A867-D93808DC7413}"/>
          </ac:spMkLst>
        </pc:spChg>
        <pc:spChg chg="mod">
          <ac:chgData name="Ashlan Crouch" userId="S::acrouch@mideastcom.org::6fead326-832c-4429-9aa3-f8b9d52f3400" providerId="AD" clId="Web-{1EF69036-1CC0-4F85-84E4-3A63B429E772}" dt="2023-08-02T18:17:07.158" v="892" actId="20577"/>
          <ac:spMkLst>
            <pc:docMk/>
            <pc:sldMk cId="816057739" sldId="260"/>
            <ac:spMk id="4" creationId="{C220A7F9-9CB4-CC53-7A55-0292473E7D3C}"/>
          </ac:spMkLst>
        </pc:spChg>
        <pc:spChg chg="add">
          <ac:chgData name="Ashlan Crouch" userId="S::acrouch@mideastcom.org::6fead326-832c-4429-9aa3-f8b9d52f3400" providerId="AD" clId="Web-{1EF69036-1CC0-4F85-84E4-3A63B429E772}" dt="2023-08-02T19:24:09.356" v="3421"/>
          <ac:spMkLst>
            <pc:docMk/>
            <pc:sldMk cId="816057739" sldId="260"/>
            <ac:spMk id="5" creationId="{B8DB3078-C57A-FD33-7056-B08EECED5ABB}"/>
          </ac:spMkLst>
        </pc:spChg>
      </pc:sldChg>
      <pc:sldChg chg="modSp new">
        <pc:chgData name="Ashlan Crouch" userId="S::acrouch@mideastcom.org::6fead326-832c-4429-9aa3-f8b9d52f3400" providerId="AD" clId="Web-{1EF69036-1CC0-4F85-84E4-3A63B429E772}" dt="2023-08-02T19:20:46.062" v="3399" actId="20577"/>
        <pc:sldMkLst>
          <pc:docMk/>
          <pc:sldMk cId="2389097887" sldId="261"/>
        </pc:sldMkLst>
        <pc:spChg chg="mod">
          <ac:chgData name="Ashlan Crouch" userId="S::acrouch@mideastcom.org::6fead326-832c-4429-9aa3-f8b9d52f3400" providerId="AD" clId="Web-{1EF69036-1CC0-4F85-84E4-3A63B429E772}" dt="2023-08-02T18:08:12.232" v="684" actId="20577"/>
          <ac:spMkLst>
            <pc:docMk/>
            <pc:sldMk cId="2389097887" sldId="261"/>
            <ac:spMk id="2" creationId="{91E94320-B0DD-7A1C-84E7-81502DB86444}"/>
          </ac:spMkLst>
        </pc:spChg>
        <pc:spChg chg="mod">
          <ac:chgData name="Ashlan Crouch" userId="S::acrouch@mideastcom.org::6fead326-832c-4429-9aa3-f8b9d52f3400" providerId="AD" clId="Web-{1EF69036-1CC0-4F85-84E4-3A63B429E772}" dt="2023-08-02T19:20:46.062" v="3399" actId="20577"/>
          <ac:spMkLst>
            <pc:docMk/>
            <pc:sldMk cId="2389097887" sldId="261"/>
            <ac:spMk id="3" creationId="{FA2003CA-1EA7-1E9C-E0E1-5189EBD63A15}"/>
          </ac:spMkLst>
        </pc:spChg>
      </pc:sldChg>
      <pc:sldChg chg="modSp new">
        <pc:chgData name="Ashlan Crouch" userId="S::acrouch@mideastcom.org::6fead326-832c-4429-9aa3-f8b9d52f3400" providerId="AD" clId="Web-{1EF69036-1CC0-4F85-84E4-3A63B429E772}" dt="2023-08-02T18:35:19.229" v="1566" actId="20577"/>
        <pc:sldMkLst>
          <pc:docMk/>
          <pc:sldMk cId="1111602594" sldId="262"/>
        </pc:sldMkLst>
        <pc:spChg chg="mod">
          <ac:chgData name="Ashlan Crouch" userId="S::acrouch@mideastcom.org::6fead326-832c-4429-9aa3-f8b9d52f3400" providerId="AD" clId="Web-{1EF69036-1CC0-4F85-84E4-3A63B429E772}" dt="2023-08-02T18:17:31.878" v="899" actId="20577"/>
          <ac:spMkLst>
            <pc:docMk/>
            <pc:sldMk cId="1111602594" sldId="262"/>
            <ac:spMk id="2" creationId="{5C060951-D64C-B391-161C-A7878B77837E}"/>
          </ac:spMkLst>
        </pc:spChg>
        <pc:spChg chg="mod">
          <ac:chgData name="Ashlan Crouch" userId="S::acrouch@mideastcom.org::6fead326-832c-4429-9aa3-f8b9d52f3400" providerId="AD" clId="Web-{1EF69036-1CC0-4F85-84E4-3A63B429E772}" dt="2023-08-02T18:35:19.229" v="1566" actId="20577"/>
          <ac:spMkLst>
            <pc:docMk/>
            <pc:sldMk cId="1111602594" sldId="262"/>
            <ac:spMk id="3" creationId="{83EA6804-D744-A891-12F6-3A05EA16F499}"/>
          </ac:spMkLst>
        </pc:spChg>
      </pc:sldChg>
      <pc:sldChg chg="addSp delSp modSp add replId">
        <pc:chgData name="Ashlan Crouch" userId="S::acrouch@mideastcom.org::6fead326-832c-4429-9aa3-f8b9d52f3400" providerId="AD" clId="Web-{1EF69036-1CC0-4F85-84E4-3A63B429E772}" dt="2023-08-02T19:24:00.168" v="3420"/>
        <pc:sldMkLst>
          <pc:docMk/>
          <pc:sldMk cId="3058387215" sldId="263"/>
        </pc:sldMkLst>
        <pc:spChg chg="mod">
          <ac:chgData name="Ashlan Crouch" userId="S::acrouch@mideastcom.org::6fead326-832c-4429-9aa3-f8b9d52f3400" providerId="AD" clId="Web-{1EF69036-1CC0-4F85-84E4-3A63B429E772}" dt="2023-08-02T18:35:57.137" v="1577" actId="20577"/>
          <ac:spMkLst>
            <pc:docMk/>
            <pc:sldMk cId="3058387215" sldId="263"/>
            <ac:spMk id="3" creationId="{83EA6804-D744-A891-12F6-3A05EA16F499}"/>
          </ac:spMkLst>
        </pc:spChg>
        <pc:spChg chg="add del">
          <ac:chgData name="Ashlan Crouch" userId="S::acrouch@mideastcom.org::6fead326-832c-4429-9aa3-f8b9d52f3400" providerId="AD" clId="Web-{1EF69036-1CC0-4F85-84E4-3A63B429E772}" dt="2023-08-02T19:24:00.168" v="3420"/>
          <ac:spMkLst>
            <pc:docMk/>
            <pc:sldMk cId="3058387215" sldId="263"/>
            <ac:spMk id="5" creationId="{8349D2F6-53F1-6B44-30B0-85D5242491FD}"/>
          </ac:spMkLst>
        </pc:spChg>
      </pc:sldChg>
      <pc:sldChg chg="modSp new del">
        <pc:chgData name="Ashlan Crouch" userId="S::acrouch@mideastcom.org::6fead326-832c-4429-9aa3-f8b9d52f3400" providerId="AD" clId="Web-{1EF69036-1CC0-4F85-84E4-3A63B429E772}" dt="2023-08-02T18:37:04.204" v="1584"/>
        <pc:sldMkLst>
          <pc:docMk/>
          <pc:sldMk cId="3614671984" sldId="264"/>
        </pc:sldMkLst>
        <pc:spChg chg="mod">
          <ac:chgData name="Ashlan Crouch" userId="S::acrouch@mideastcom.org::6fead326-832c-4429-9aa3-f8b9d52f3400" providerId="AD" clId="Web-{1EF69036-1CC0-4F85-84E4-3A63B429E772}" dt="2023-08-02T18:36:58.141" v="1583" actId="1076"/>
          <ac:spMkLst>
            <pc:docMk/>
            <pc:sldMk cId="3614671984" sldId="264"/>
            <ac:spMk id="2" creationId="{6459E440-89C5-831C-421A-607EFB2662B5}"/>
          </ac:spMkLst>
        </pc:spChg>
      </pc:sldChg>
      <pc:sldChg chg="addSp modSp new">
        <pc:chgData name="Ashlan Crouch" userId="S::acrouch@mideastcom.org::6fead326-832c-4429-9aa3-f8b9d52f3400" providerId="AD" clId="Web-{1EF69036-1CC0-4F85-84E4-3A63B429E772}" dt="2023-08-02T19:00:41.015" v="2288" actId="20577"/>
        <pc:sldMkLst>
          <pc:docMk/>
          <pc:sldMk cId="4067069398" sldId="264"/>
        </pc:sldMkLst>
        <pc:spChg chg="mod">
          <ac:chgData name="Ashlan Crouch" userId="S::acrouch@mideastcom.org::6fead326-832c-4429-9aa3-f8b9d52f3400" providerId="AD" clId="Web-{1EF69036-1CC0-4F85-84E4-3A63B429E772}" dt="2023-08-02T18:42:48.398" v="1672" actId="20577"/>
          <ac:spMkLst>
            <pc:docMk/>
            <pc:sldMk cId="4067069398" sldId="264"/>
            <ac:spMk id="2" creationId="{A052448F-F2AD-0C03-8419-7C6795F2B609}"/>
          </ac:spMkLst>
        </pc:spChg>
        <pc:spChg chg="mod">
          <ac:chgData name="Ashlan Crouch" userId="S::acrouch@mideastcom.org::6fead326-832c-4429-9aa3-f8b9d52f3400" providerId="AD" clId="Web-{1EF69036-1CC0-4F85-84E4-3A63B429E772}" dt="2023-08-02T19:00:29.686" v="2284" actId="20577"/>
          <ac:spMkLst>
            <pc:docMk/>
            <pc:sldMk cId="4067069398" sldId="264"/>
            <ac:spMk id="3" creationId="{E74CA4B9-61FA-E2FB-C92F-65279666C7EE}"/>
          </ac:spMkLst>
        </pc:spChg>
        <pc:spChg chg="mod">
          <ac:chgData name="Ashlan Crouch" userId="S::acrouch@mideastcom.org::6fead326-832c-4429-9aa3-f8b9d52f3400" providerId="AD" clId="Web-{1EF69036-1CC0-4F85-84E4-3A63B429E772}" dt="2023-08-02T19:00:41.015" v="2288" actId="20577"/>
          <ac:spMkLst>
            <pc:docMk/>
            <pc:sldMk cId="4067069398" sldId="264"/>
            <ac:spMk id="4" creationId="{491E5798-A8E8-5A38-84AA-4D199B7C6444}"/>
          </ac:spMkLst>
        </pc:spChg>
        <pc:spChg chg="add">
          <ac:chgData name="Ashlan Crouch" userId="S::acrouch@mideastcom.org::6fead326-832c-4429-9aa3-f8b9d52f3400" providerId="AD" clId="Web-{1EF69036-1CC0-4F85-84E4-3A63B429E772}" dt="2023-08-02T18:54:49.898" v="2064"/>
          <ac:spMkLst>
            <pc:docMk/>
            <pc:sldMk cId="4067069398" sldId="264"/>
            <ac:spMk id="6" creationId="{0432959C-9C89-195B-6980-79C17E6F4BB6}"/>
          </ac:spMkLst>
        </pc:spChg>
      </pc:sldChg>
      <pc:sldChg chg="addSp modSp add replId">
        <pc:chgData name="Ashlan Crouch" userId="S::acrouch@mideastcom.org::6fead326-832c-4429-9aa3-f8b9d52f3400" providerId="AD" clId="Web-{1EF69036-1CC0-4F85-84E4-3A63B429E772}" dt="2023-08-02T19:12:54.844" v="2837" actId="20577"/>
        <pc:sldMkLst>
          <pc:docMk/>
          <pc:sldMk cId="4271667283" sldId="265"/>
        </pc:sldMkLst>
        <pc:spChg chg="mod">
          <ac:chgData name="Ashlan Crouch" userId="S::acrouch@mideastcom.org::6fead326-832c-4429-9aa3-f8b9d52f3400" providerId="AD" clId="Web-{1EF69036-1CC0-4F85-84E4-3A63B429E772}" dt="2023-08-02T18:42:56.196" v="1674" actId="20577"/>
          <ac:spMkLst>
            <pc:docMk/>
            <pc:sldMk cId="4271667283" sldId="265"/>
            <ac:spMk id="2" creationId="{A052448F-F2AD-0C03-8419-7C6795F2B609}"/>
          </ac:spMkLst>
        </pc:spChg>
        <pc:spChg chg="mod">
          <ac:chgData name="Ashlan Crouch" userId="S::acrouch@mideastcom.org::6fead326-832c-4429-9aa3-f8b9d52f3400" providerId="AD" clId="Web-{1EF69036-1CC0-4F85-84E4-3A63B429E772}" dt="2023-08-02T19:10:34.350" v="2742" actId="20577"/>
          <ac:spMkLst>
            <pc:docMk/>
            <pc:sldMk cId="4271667283" sldId="265"/>
            <ac:spMk id="3" creationId="{E74CA4B9-61FA-E2FB-C92F-65279666C7EE}"/>
          </ac:spMkLst>
        </pc:spChg>
        <pc:spChg chg="mod">
          <ac:chgData name="Ashlan Crouch" userId="S::acrouch@mideastcom.org::6fead326-832c-4429-9aa3-f8b9d52f3400" providerId="AD" clId="Web-{1EF69036-1CC0-4F85-84E4-3A63B429E772}" dt="2023-08-02T19:12:54.844" v="2837" actId="20577"/>
          <ac:spMkLst>
            <pc:docMk/>
            <pc:sldMk cId="4271667283" sldId="265"/>
            <ac:spMk id="4" creationId="{491E5798-A8E8-5A38-84AA-4D199B7C6444}"/>
          </ac:spMkLst>
        </pc:spChg>
        <pc:spChg chg="add">
          <ac:chgData name="Ashlan Crouch" userId="S::acrouch@mideastcom.org::6fead326-832c-4429-9aa3-f8b9d52f3400" providerId="AD" clId="Web-{1EF69036-1CC0-4F85-84E4-3A63B429E772}" dt="2023-08-02T18:54:56.774" v="2065"/>
          <ac:spMkLst>
            <pc:docMk/>
            <pc:sldMk cId="4271667283" sldId="265"/>
            <ac:spMk id="6" creationId="{F8A1FDA9-534C-CD04-F8A5-EE4490120279}"/>
          </ac:spMkLst>
        </pc:spChg>
      </pc:sldChg>
      <pc:sldChg chg="addSp modSp add replId">
        <pc:chgData name="Ashlan Crouch" userId="S::acrouch@mideastcom.org::6fead326-832c-4429-9aa3-f8b9d52f3400" providerId="AD" clId="Web-{1EF69036-1CC0-4F85-84E4-3A63B429E772}" dt="2023-08-02T19:22:13.489" v="3419" actId="20577"/>
        <pc:sldMkLst>
          <pc:docMk/>
          <pc:sldMk cId="2040248601" sldId="266"/>
        </pc:sldMkLst>
        <pc:spChg chg="mod">
          <ac:chgData name="Ashlan Crouch" userId="S::acrouch@mideastcom.org::6fead326-832c-4429-9aa3-f8b9d52f3400" providerId="AD" clId="Web-{1EF69036-1CC0-4F85-84E4-3A63B429E772}" dt="2023-08-02T18:43:34.776" v="1703" actId="20577"/>
          <ac:spMkLst>
            <pc:docMk/>
            <pc:sldMk cId="2040248601" sldId="266"/>
            <ac:spMk id="2" creationId="{A052448F-F2AD-0C03-8419-7C6795F2B609}"/>
          </ac:spMkLst>
        </pc:spChg>
        <pc:spChg chg="mod">
          <ac:chgData name="Ashlan Crouch" userId="S::acrouch@mideastcom.org::6fead326-832c-4429-9aa3-f8b9d52f3400" providerId="AD" clId="Web-{1EF69036-1CC0-4F85-84E4-3A63B429E772}" dt="2023-08-02T19:21:55.426" v="3414" actId="20577"/>
          <ac:spMkLst>
            <pc:docMk/>
            <pc:sldMk cId="2040248601" sldId="266"/>
            <ac:spMk id="3" creationId="{E74CA4B9-61FA-E2FB-C92F-65279666C7EE}"/>
          </ac:spMkLst>
        </pc:spChg>
        <pc:spChg chg="mod">
          <ac:chgData name="Ashlan Crouch" userId="S::acrouch@mideastcom.org::6fead326-832c-4429-9aa3-f8b9d52f3400" providerId="AD" clId="Web-{1EF69036-1CC0-4F85-84E4-3A63B429E772}" dt="2023-08-02T19:22:13.489" v="3419" actId="20577"/>
          <ac:spMkLst>
            <pc:docMk/>
            <pc:sldMk cId="2040248601" sldId="266"/>
            <ac:spMk id="4" creationId="{491E5798-A8E8-5A38-84AA-4D199B7C6444}"/>
          </ac:spMkLst>
        </pc:spChg>
        <pc:spChg chg="add">
          <ac:chgData name="Ashlan Crouch" userId="S::acrouch@mideastcom.org::6fead326-832c-4429-9aa3-f8b9d52f3400" providerId="AD" clId="Web-{1EF69036-1CC0-4F85-84E4-3A63B429E772}" dt="2023-08-02T18:55:06.087" v="2066"/>
          <ac:spMkLst>
            <pc:docMk/>
            <pc:sldMk cId="2040248601" sldId="266"/>
            <ac:spMk id="6" creationId="{5533D30A-E642-28EF-B6C7-5E0DB3F857E6}"/>
          </ac:spMkLst>
        </pc:spChg>
      </pc:sldChg>
      <pc:sldChg chg="modSp add replId">
        <pc:chgData name="Ashlan Crouch" userId="S::acrouch@mideastcom.org::6fead326-832c-4429-9aa3-f8b9d52f3400" providerId="AD" clId="Web-{1EF69036-1CC0-4F85-84E4-3A63B429E772}" dt="2023-08-02T18:54:32.272" v="2063" actId="20577"/>
        <pc:sldMkLst>
          <pc:docMk/>
          <pc:sldMk cId="321524825" sldId="267"/>
        </pc:sldMkLst>
        <pc:spChg chg="mod">
          <ac:chgData name="Ashlan Crouch" userId="S::acrouch@mideastcom.org::6fead326-832c-4429-9aa3-f8b9d52f3400" providerId="AD" clId="Web-{1EF69036-1CC0-4F85-84E4-3A63B429E772}" dt="2023-08-02T18:47:03.384" v="1865" actId="20577"/>
          <ac:spMkLst>
            <pc:docMk/>
            <pc:sldMk cId="321524825" sldId="267"/>
            <ac:spMk id="2" creationId="{91E94320-B0DD-7A1C-84E7-81502DB86444}"/>
          </ac:spMkLst>
        </pc:spChg>
        <pc:spChg chg="mod">
          <ac:chgData name="Ashlan Crouch" userId="S::acrouch@mideastcom.org::6fead326-832c-4429-9aa3-f8b9d52f3400" providerId="AD" clId="Web-{1EF69036-1CC0-4F85-84E4-3A63B429E772}" dt="2023-08-02T18:54:32.272" v="2063" actId="20577"/>
          <ac:spMkLst>
            <pc:docMk/>
            <pc:sldMk cId="321524825" sldId="267"/>
            <ac:spMk id="3" creationId="{FA2003CA-1EA7-1E9C-E0E1-5189EBD63A15}"/>
          </ac:spMkLst>
        </pc:spChg>
      </pc:sldChg>
      <pc:sldChg chg="add replId">
        <pc:chgData name="Ashlan Crouch" userId="S::acrouch@mideastcom.org::6fead326-832c-4429-9aa3-f8b9d52f3400" providerId="AD" clId="Web-{1EF69036-1CC0-4F85-84E4-3A63B429E772}" dt="2023-08-02T19:26:12.099" v="3432"/>
        <pc:sldMkLst>
          <pc:docMk/>
          <pc:sldMk cId="4162650394" sldId="268"/>
        </pc:sldMkLst>
      </pc:sldChg>
      <pc:sldMasterChg chg="del delSldLayout">
        <pc:chgData name="Ashlan Crouch" userId="S::acrouch@mideastcom.org::6fead326-832c-4429-9aa3-f8b9d52f3400" providerId="AD" clId="Web-{1EF69036-1CC0-4F85-84E4-3A63B429E772}" dt="2023-08-02T17:34:06.584" v="10"/>
        <pc:sldMasterMkLst>
          <pc:docMk/>
          <pc:sldMasterMk cId="2460954070" sldId="2147483660"/>
        </pc:sldMasterMkLst>
        <pc:sldLayoutChg chg="del">
          <pc:chgData name="Ashlan Crouch" userId="S::acrouch@mideastcom.org::6fead326-832c-4429-9aa3-f8b9d52f3400" providerId="AD" clId="Web-{1EF69036-1CC0-4F85-84E4-3A63B429E772}" dt="2023-08-02T17:34:06.584" v="10"/>
          <pc:sldLayoutMkLst>
            <pc:docMk/>
            <pc:sldMasterMk cId="2460954070" sldId="2147483660"/>
            <pc:sldLayoutMk cId="2385387890" sldId="2147483661"/>
          </pc:sldLayoutMkLst>
        </pc:sldLayoutChg>
        <pc:sldLayoutChg chg="del">
          <pc:chgData name="Ashlan Crouch" userId="S::acrouch@mideastcom.org::6fead326-832c-4429-9aa3-f8b9d52f3400" providerId="AD" clId="Web-{1EF69036-1CC0-4F85-84E4-3A63B429E772}" dt="2023-08-02T17:34:06.584" v="10"/>
          <pc:sldLayoutMkLst>
            <pc:docMk/>
            <pc:sldMasterMk cId="2460954070" sldId="2147483660"/>
            <pc:sldLayoutMk cId="949138452" sldId="2147483662"/>
          </pc:sldLayoutMkLst>
        </pc:sldLayoutChg>
        <pc:sldLayoutChg chg="del">
          <pc:chgData name="Ashlan Crouch" userId="S::acrouch@mideastcom.org::6fead326-832c-4429-9aa3-f8b9d52f3400" providerId="AD" clId="Web-{1EF69036-1CC0-4F85-84E4-3A63B429E772}" dt="2023-08-02T17:34:06.584" v="10"/>
          <pc:sldLayoutMkLst>
            <pc:docMk/>
            <pc:sldMasterMk cId="2460954070" sldId="2147483660"/>
            <pc:sldLayoutMk cId="2591524520" sldId="2147483663"/>
          </pc:sldLayoutMkLst>
        </pc:sldLayoutChg>
        <pc:sldLayoutChg chg="del">
          <pc:chgData name="Ashlan Crouch" userId="S::acrouch@mideastcom.org::6fead326-832c-4429-9aa3-f8b9d52f3400" providerId="AD" clId="Web-{1EF69036-1CC0-4F85-84E4-3A63B429E772}" dt="2023-08-02T17:34:06.584" v="10"/>
          <pc:sldLayoutMkLst>
            <pc:docMk/>
            <pc:sldMasterMk cId="2460954070" sldId="2147483660"/>
            <pc:sldLayoutMk cId="1203092039" sldId="2147483664"/>
          </pc:sldLayoutMkLst>
        </pc:sldLayoutChg>
        <pc:sldLayoutChg chg="del">
          <pc:chgData name="Ashlan Crouch" userId="S::acrouch@mideastcom.org::6fead326-832c-4429-9aa3-f8b9d52f3400" providerId="AD" clId="Web-{1EF69036-1CC0-4F85-84E4-3A63B429E772}" dt="2023-08-02T17:34:06.584" v="10"/>
          <pc:sldLayoutMkLst>
            <pc:docMk/>
            <pc:sldMasterMk cId="2460954070" sldId="2147483660"/>
            <pc:sldLayoutMk cId="3733172339" sldId="2147483665"/>
          </pc:sldLayoutMkLst>
        </pc:sldLayoutChg>
        <pc:sldLayoutChg chg="del">
          <pc:chgData name="Ashlan Crouch" userId="S::acrouch@mideastcom.org::6fead326-832c-4429-9aa3-f8b9d52f3400" providerId="AD" clId="Web-{1EF69036-1CC0-4F85-84E4-3A63B429E772}" dt="2023-08-02T17:34:06.584" v="10"/>
          <pc:sldLayoutMkLst>
            <pc:docMk/>
            <pc:sldMasterMk cId="2460954070" sldId="2147483660"/>
            <pc:sldLayoutMk cId="3210312558" sldId="2147483666"/>
          </pc:sldLayoutMkLst>
        </pc:sldLayoutChg>
        <pc:sldLayoutChg chg="del">
          <pc:chgData name="Ashlan Crouch" userId="S::acrouch@mideastcom.org::6fead326-832c-4429-9aa3-f8b9d52f3400" providerId="AD" clId="Web-{1EF69036-1CC0-4F85-84E4-3A63B429E772}" dt="2023-08-02T17:34:06.584" v="10"/>
          <pc:sldLayoutMkLst>
            <pc:docMk/>
            <pc:sldMasterMk cId="2460954070" sldId="2147483660"/>
            <pc:sldLayoutMk cId="3146388984" sldId="2147483667"/>
          </pc:sldLayoutMkLst>
        </pc:sldLayoutChg>
        <pc:sldLayoutChg chg="del">
          <pc:chgData name="Ashlan Crouch" userId="S::acrouch@mideastcom.org::6fead326-832c-4429-9aa3-f8b9d52f3400" providerId="AD" clId="Web-{1EF69036-1CC0-4F85-84E4-3A63B429E772}" dt="2023-08-02T17:34:06.584" v="10"/>
          <pc:sldLayoutMkLst>
            <pc:docMk/>
            <pc:sldMasterMk cId="2460954070" sldId="2147483660"/>
            <pc:sldLayoutMk cId="3171841454" sldId="2147483668"/>
          </pc:sldLayoutMkLst>
        </pc:sldLayoutChg>
        <pc:sldLayoutChg chg="del">
          <pc:chgData name="Ashlan Crouch" userId="S::acrouch@mideastcom.org::6fead326-832c-4429-9aa3-f8b9d52f3400" providerId="AD" clId="Web-{1EF69036-1CC0-4F85-84E4-3A63B429E772}" dt="2023-08-02T17:34:06.584" v="10"/>
          <pc:sldLayoutMkLst>
            <pc:docMk/>
            <pc:sldMasterMk cId="2460954070" sldId="2147483660"/>
            <pc:sldLayoutMk cId="1718958274" sldId="2147483669"/>
          </pc:sldLayoutMkLst>
        </pc:sldLayoutChg>
        <pc:sldLayoutChg chg="del">
          <pc:chgData name="Ashlan Crouch" userId="S::acrouch@mideastcom.org::6fead326-832c-4429-9aa3-f8b9d52f3400" providerId="AD" clId="Web-{1EF69036-1CC0-4F85-84E4-3A63B429E772}" dt="2023-08-02T17:34:06.584" v="10"/>
          <pc:sldLayoutMkLst>
            <pc:docMk/>
            <pc:sldMasterMk cId="2460954070" sldId="2147483660"/>
            <pc:sldLayoutMk cId="2202905451" sldId="2147483670"/>
          </pc:sldLayoutMkLst>
        </pc:sldLayoutChg>
        <pc:sldLayoutChg chg="del">
          <pc:chgData name="Ashlan Crouch" userId="S::acrouch@mideastcom.org::6fead326-832c-4429-9aa3-f8b9d52f3400" providerId="AD" clId="Web-{1EF69036-1CC0-4F85-84E4-3A63B429E772}" dt="2023-08-02T17:34:06.584" v="10"/>
          <pc:sldLayoutMkLst>
            <pc:docMk/>
            <pc:sldMasterMk cId="2460954070" sldId="2147483660"/>
            <pc:sldLayoutMk cId="3479445657" sldId="2147483671"/>
          </pc:sldLayoutMkLst>
        </pc:sldLayoutChg>
      </pc:sldMasterChg>
      <pc:sldMasterChg chg="add mod setBg addSldLayout modSldLayout">
        <pc:chgData name="Ashlan Crouch" userId="S::acrouch@mideastcom.org::6fead326-832c-4429-9aa3-f8b9d52f3400" providerId="AD" clId="Web-{1EF69036-1CC0-4F85-84E4-3A63B429E772}" dt="2023-08-02T17:56:43.422" v="481"/>
        <pc:sldMasterMkLst>
          <pc:docMk/>
          <pc:sldMasterMk cId="3696793442" sldId="2147483685"/>
        </pc:sldMasterMkLst>
        <pc:sldLayoutChg chg="add mod">
          <pc:chgData name="Ashlan Crouch" userId="S::acrouch@mideastcom.org::6fead326-832c-4429-9aa3-f8b9d52f3400" providerId="AD" clId="Web-{1EF69036-1CC0-4F85-84E4-3A63B429E772}" dt="2023-08-02T17:56:43.422" v="481"/>
          <pc:sldLayoutMkLst>
            <pc:docMk/>
            <pc:sldMasterMk cId="3696793442" sldId="2147483685"/>
            <pc:sldLayoutMk cId="847395685" sldId="2147483674"/>
          </pc:sldLayoutMkLst>
        </pc:sldLayoutChg>
        <pc:sldLayoutChg chg="add mod">
          <pc:chgData name="Ashlan Crouch" userId="S::acrouch@mideastcom.org::6fead326-832c-4429-9aa3-f8b9d52f3400" providerId="AD" clId="Web-{1EF69036-1CC0-4F85-84E4-3A63B429E772}" dt="2023-08-02T17:56:43.422" v="481"/>
          <pc:sldLayoutMkLst>
            <pc:docMk/>
            <pc:sldMasterMk cId="3696793442" sldId="2147483685"/>
            <pc:sldLayoutMk cId="3432492291" sldId="2147483675"/>
          </pc:sldLayoutMkLst>
        </pc:sldLayoutChg>
        <pc:sldLayoutChg chg="add mod">
          <pc:chgData name="Ashlan Crouch" userId="S::acrouch@mideastcom.org::6fead326-832c-4429-9aa3-f8b9d52f3400" providerId="AD" clId="Web-{1EF69036-1CC0-4F85-84E4-3A63B429E772}" dt="2023-08-02T17:56:43.422" v="481"/>
          <pc:sldLayoutMkLst>
            <pc:docMk/>
            <pc:sldMasterMk cId="3696793442" sldId="2147483685"/>
            <pc:sldLayoutMk cId="366340051" sldId="2147483676"/>
          </pc:sldLayoutMkLst>
        </pc:sldLayoutChg>
        <pc:sldLayoutChg chg="add mod">
          <pc:chgData name="Ashlan Crouch" userId="S::acrouch@mideastcom.org::6fead326-832c-4429-9aa3-f8b9d52f3400" providerId="AD" clId="Web-{1EF69036-1CC0-4F85-84E4-3A63B429E772}" dt="2023-08-02T17:56:43.422" v="481"/>
          <pc:sldLayoutMkLst>
            <pc:docMk/>
            <pc:sldMasterMk cId="3696793442" sldId="2147483685"/>
            <pc:sldLayoutMk cId="3178793838" sldId="2147483677"/>
          </pc:sldLayoutMkLst>
        </pc:sldLayoutChg>
        <pc:sldLayoutChg chg="add mod">
          <pc:chgData name="Ashlan Crouch" userId="S::acrouch@mideastcom.org::6fead326-832c-4429-9aa3-f8b9d52f3400" providerId="AD" clId="Web-{1EF69036-1CC0-4F85-84E4-3A63B429E772}" dt="2023-08-02T17:56:43.422" v="481"/>
          <pc:sldLayoutMkLst>
            <pc:docMk/>
            <pc:sldMasterMk cId="3696793442" sldId="2147483685"/>
            <pc:sldLayoutMk cId="3775936248" sldId="2147483678"/>
          </pc:sldLayoutMkLst>
        </pc:sldLayoutChg>
        <pc:sldLayoutChg chg="add mod">
          <pc:chgData name="Ashlan Crouch" userId="S::acrouch@mideastcom.org::6fead326-832c-4429-9aa3-f8b9d52f3400" providerId="AD" clId="Web-{1EF69036-1CC0-4F85-84E4-3A63B429E772}" dt="2023-08-02T17:56:43.422" v="481"/>
          <pc:sldLayoutMkLst>
            <pc:docMk/>
            <pc:sldMasterMk cId="3696793442" sldId="2147483685"/>
            <pc:sldLayoutMk cId="4166517952" sldId="2147483679"/>
          </pc:sldLayoutMkLst>
        </pc:sldLayoutChg>
        <pc:sldLayoutChg chg="add mod">
          <pc:chgData name="Ashlan Crouch" userId="S::acrouch@mideastcom.org::6fead326-832c-4429-9aa3-f8b9d52f3400" providerId="AD" clId="Web-{1EF69036-1CC0-4F85-84E4-3A63B429E772}" dt="2023-08-02T17:56:43.422" v="481"/>
          <pc:sldLayoutMkLst>
            <pc:docMk/>
            <pc:sldMasterMk cId="3696793442" sldId="2147483685"/>
            <pc:sldLayoutMk cId="1418578001" sldId="2147483680"/>
          </pc:sldLayoutMkLst>
        </pc:sldLayoutChg>
        <pc:sldLayoutChg chg="add mod">
          <pc:chgData name="Ashlan Crouch" userId="S::acrouch@mideastcom.org::6fead326-832c-4429-9aa3-f8b9d52f3400" providerId="AD" clId="Web-{1EF69036-1CC0-4F85-84E4-3A63B429E772}" dt="2023-08-02T17:56:43.422" v="481"/>
          <pc:sldLayoutMkLst>
            <pc:docMk/>
            <pc:sldMasterMk cId="3696793442" sldId="2147483685"/>
            <pc:sldLayoutMk cId="4010933675" sldId="2147483681"/>
          </pc:sldLayoutMkLst>
        </pc:sldLayoutChg>
        <pc:sldLayoutChg chg="add mod">
          <pc:chgData name="Ashlan Crouch" userId="S::acrouch@mideastcom.org::6fead326-832c-4429-9aa3-f8b9d52f3400" providerId="AD" clId="Web-{1EF69036-1CC0-4F85-84E4-3A63B429E772}" dt="2023-08-02T17:56:43.422" v="481"/>
          <pc:sldLayoutMkLst>
            <pc:docMk/>
            <pc:sldMasterMk cId="3696793442" sldId="2147483685"/>
            <pc:sldLayoutMk cId="895940778" sldId="2147483682"/>
          </pc:sldLayoutMkLst>
        </pc:sldLayoutChg>
        <pc:sldLayoutChg chg="add mod">
          <pc:chgData name="Ashlan Crouch" userId="S::acrouch@mideastcom.org::6fead326-832c-4429-9aa3-f8b9d52f3400" providerId="AD" clId="Web-{1EF69036-1CC0-4F85-84E4-3A63B429E772}" dt="2023-08-02T17:56:43.422" v="481"/>
          <pc:sldLayoutMkLst>
            <pc:docMk/>
            <pc:sldMasterMk cId="3696793442" sldId="2147483685"/>
            <pc:sldLayoutMk cId="1172703452" sldId="2147483683"/>
          </pc:sldLayoutMkLst>
        </pc:sldLayoutChg>
        <pc:sldLayoutChg chg="add mod">
          <pc:chgData name="Ashlan Crouch" userId="S::acrouch@mideastcom.org::6fead326-832c-4429-9aa3-f8b9d52f3400" providerId="AD" clId="Web-{1EF69036-1CC0-4F85-84E4-3A63B429E772}" dt="2023-08-02T17:56:43.422" v="481"/>
          <pc:sldLayoutMkLst>
            <pc:docMk/>
            <pc:sldMasterMk cId="3696793442" sldId="2147483685"/>
            <pc:sldLayoutMk cId="870035039" sldId="2147483684"/>
          </pc:sldLayoutMkLst>
        </pc:sldLayoutChg>
      </pc:sldMasterChg>
    </pc:docChg>
  </pc:docChgLst>
  <pc:docChgLst>
    <pc:chgData name="Kimberly Laws" userId="S::klaws@mideastcom.org::f387ded1-bf96-4da2-852c-183e300a9f94" providerId="AD" clId="Web-{817C3669-7511-221A-3891-3F68E0EFCE91}"/>
    <pc:docChg chg="addSld delSld">
      <pc:chgData name="Kimberly Laws" userId="S::klaws@mideastcom.org::f387ded1-bf96-4da2-852c-183e300a9f94" providerId="AD" clId="Web-{817C3669-7511-221A-3891-3F68E0EFCE91}" dt="2023-08-02T19:17:17.686" v="1"/>
      <pc:docMkLst>
        <pc:docMk/>
      </pc:docMkLst>
      <pc:sldChg chg="new del">
        <pc:chgData name="Kimberly Laws" userId="S::klaws@mideastcom.org::f387ded1-bf96-4da2-852c-183e300a9f94" providerId="AD" clId="Web-{817C3669-7511-221A-3891-3F68E0EFCE91}" dt="2023-08-02T19:17:17.686" v="1"/>
        <pc:sldMkLst>
          <pc:docMk/>
          <pc:sldMk cId="3261636057" sldId="268"/>
        </pc:sldMkLst>
      </pc:sldChg>
    </pc:docChg>
  </pc:docChgLst>
  <pc:docChgLst>
    <pc:chgData name="Jennie Bowen" userId="S::jbowen@mideastcom.org::3a0ca67d-b68f-4f28-bb53-341f72f19ec3" providerId="AD" clId="Web-{CE7573B7-7CC1-3AA7-0D89-1E72432FA13A}"/>
    <pc:docChg chg="modSld">
      <pc:chgData name="Jennie Bowen" userId="S::jbowen@mideastcom.org::3a0ca67d-b68f-4f28-bb53-341f72f19ec3" providerId="AD" clId="Web-{CE7573B7-7CC1-3AA7-0D89-1E72432FA13A}" dt="2023-08-03T12:51:52.353" v="9" actId="20577"/>
      <pc:docMkLst>
        <pc:docMk/>
      </pc:docMkLst>
      <pc:sldChg chg="modSp">
        <pc:chgData name="Jennie Bowen" userId="S::jbowen@mideastcom.org::3a0ca67d-b68f-4f28-bb53-341f72f19ec3" providerId="AD" clId="Web-{CE7573B7-7CC1-3AA7-0D89-1E72432FA13A}" dt="2023-08-03T12:48:21.971" v="5" actId="20577"/>
        <pc:sldMkLst>
          <pc:docMk/>
          <pc:sldMk cId="816057739" sldId="260"/>
        </pc:sldMkLst>
        <pc:spChg chg="mod">
          <ac:chgData name="Jennie Bowen" userId="S::jbowen@mideastcom.org::3a0ca67d-b68f-4f28-bb53-341f72f19ec3" providerId="AD" clId="Web-{CE7573B7-7CC1-3AA7-0D89-1E72432FA13A}" dt="2023-08-03T12:48:21.971" v="5" actId="20577"/>
          <ac:spMkLst>
            <pc:docMk/>
            <pc:sldMk cId="816057739" sldId="260"/>
            <ac:spMk id="3" creationId="{5A848D9B-64B3-752B-A867-D93808DC7413}"/>
          </ac:spMkLst>
        </pc:spChg>
        <pc:spChg chg="mod">
          <ac:chgData name="Jennie Bowen" userId="S::jbowen@mideastcom.org::3a0ca67d-b68f-4f28-bb53-341f72f19ec3" providerId="AD" clId="Web-{CE7573B7-7CC1-3AA7-0D89-1E72432FA13A}" dt="2023-08-03T12:47:55.423" v="1" actId="20577"/>
          <ac:spMkLst>
            <pc:docMk/>
            <pc:sldMk cId="816057739" sldId="260"/>
            <ac:spMk id="4" creationId="{C220A7F9-9CB4-CC53-7A55-0292473E7D3C}"/>
          </ac:spMkLst>
        </pc:spChg>
      </pc:sldChg>
      <pc:sldChg chg="modSp">
        <pc:chgData name="Jennie Bowen" userId="S::jbowen@mideastcom.org::3a0ca67d-b68f-4f28-bb53-341f72f19ec3" providerId="AD" clId="Web-{CE7573B7-7CC1-3AA7-0D89-1E72432FA13A}" dt="2023-08-03T12:51:12.524" v="7" actId="20577"/>
        <pc:sldMkLst>
          <pc:docMk/>
          <pc:sldMk cId="3058387215" sldId="263"/>
        </pc:sldMkLst>
        <pc:spChg chg="mod">
          <ac:chgData name="Jennie Bowen" userId="S::jbowen@mideastcom.org::3a0ca67d-b68f-4f28-bb53-341f72f19ec3" providerId="AD" clId="Web-{CE7573B7-7CC1-3AA7-0D89-1E72432FA13A}" dt="2023-08-03T12:51:12.524" v="7" actId="20577"/>
          <ac:spMkLst>
            <pc:docMk/>
            <pc:sldMk cId="3058387215" sldId="263"/>
            <ac:spMk id="3" creationId="{83EA6804-D744-A891-12F6-3A05EA16F499}"/>
          </ac:spMkLst>
        </pc:spChg>
      </pc:sldChg>
      <pc:sldChg chg="modSp">
        <pc:chgData name="Jennie Bowen" userId="S::jbowen@mideastcom.org::3a0ca67d-b68f-4f28-bb53-341f72f19ec3" providerId="AD" clId="Web-{CE7573B7-7CC1-3AA7-0D89-1E72432FA13A}" dt="2023-08-03T12:51:52.353" v="9" actId="20577"/>
        <pc:sldMkLst>
          <pc:docMk/>
          <pc:sldMk cId="321524825" sldId="267"/>
        </pc:sldMkLst>
        <pc:spChg chg="mod">
          <ac:chgData name="Jennie Bowen" userId="S::jbowen@mideastcom.org::3a0ca67d-b68f-4f28-bb53-341f72f19ec3" providerId="AD" clId="Web-{CE7573B7-7CC1-3AA7-0D89-1E72432FA13A}" dt="2023-08-03T12:51:52.353" v="9" actId="20577"/>
          <ac:spMkLst>
            <pc:docMk/>
            <pc:sldMk cId="321524825" sldId="267"/>
            <ac:spMk id="3" creationId="{FA2003CA-1EA7-1E9C-E0E1-5189EBD63A1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8/3/2023</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41857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8/3/2023</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178793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8/3/2023</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16651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8/3/2023</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4010933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8/3/2023</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89594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8/3/2023</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17270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8/3/2023</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870035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8/3/2023</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77593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8/3/2023</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84739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8/3/2023</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432492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8/3/2023</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6634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8/3/2023</a:t>
            </a:fld>
            <a:endParaRPr lang="en-US"/>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369679344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riverseastwdb.org/forms/#1594733620468-33173404-2cd0"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riverseastwdb.org/forms/#1594733620468-33173404-2cd0"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riverseastwdb.org/forms/#1594733620468-33173404-2cd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riverseastwdb.org/forms/#1594733620468-33173404-2cd0"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riverseastwdb.org/forms/#1594733620468-33173404-2cd0"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AF152BFE-7BA8-4007-AD9C-F4DC95E437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Freeform: Shape 12">
            <a:extLst>
              <a:ext uri="{FF2B5EF4-FFF2-40B4-BE49-F238E27FC236}">
                <a16:creationId xmlns:a16="http://schemas.microsoft.com/office/drawing/2014/main" id="{26796024-DF17-4BB3-BF28-01E168A3C5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661" y="63892"/>
            <a:ext cx="2222198" cy="2133710"/>
          </a:xfrm>
          <a:custGeom>
            <a:avLst/>
            <a:gdLst>
              <a:gd name="connsiteX0" fmla="*/ 0 w 2222198"/>
              <a:gd name="connsiteY0" fmla="*/ 0 h 2133710"/>
              <a:gd name="connsiteX1" fmla="*/ 44227 w 2222198"/>
              <a:gd name="connsiteY1" fmla="*/ 2234 h 2133710"/>
              <a:gd name="connsiteX2" fmla="*/ 2193454 w 2222198"/>
              <a:gd name="connsiteY2" fmla="*/ 1945372 h 2133710"/>
              <a:gd name="connsiteX3" fmla="*/ 2222198 w 2222198"/>
              <a:gd name="connsiteY3" fmla="*/ 2133710 h 2133710"/>
              <a:gd name="connsiteX4" fmla="*/ 1394653 w 2222198"/>
              <a:gd name="connsiteY4" fmla="*/ 2133710 h 2133710"/>
              <a:gd name="connsiteX5" fmla="*/ 1391100 w 2222198"/>
              <a:gd name="connsiteY5" fmla="*/ 2110427 h 2133710"/>
              <a:gd name="connsiteX6" fmla="*/ 122376 w 2222198"/>
              <a:gd name="connsiteY6" fmla="*/ 841704 h 2133710"/>
              <a:gd name="connsiteX7" fmla="*/ 0 w 2222198"/>
              <a:gd name="connsiteY7" fmla="*/ 823027 h 2133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22198" h="2133710">
                <a:moveTo>
                  <a:pt x="0" y="0"/>
                </a:moveTo>
                <a:lnTo>
                  <a:pt x="44227" y="2234"/>
                </a:lnTo>
                <a:cubicBezTo>
                  <a:pt x="1114682" y="110944"/>
                  <a:pt x="1981368" y="908934"/>
                  <a:pt x="2193454" y="1945372"/>
                </a:cubicBezTo>
                <a:lnTo>
                  <a:pt x="2222198" y="2133710"/>
                </a:lnTo>
                <a:lnTo>
                  <a:pt x="1394653" y="2133710"/>
                </a:lnTo>
                <a:lnTo>
                  <a:pt x="1391100" y="2110427"/>
                </a:lnTo>
                <a:cubicBezTo>
                  <a:pt x="1260786" y="1473602"/>
                  <a:pt x="759202" y="972017"/>
                  <a:pt x="122376" y="841704"/>
                </a:cubicBezTo>
                <a:lnTo>
                  <a:pt x="0" y="823027"/>
                </a:lnTo>
                <a:close/>
              </a:path>
            </a:pathLst>
          </a:custGeom>
          <a:solidFill>
            <a:schemeClr val="accent1">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ight Triangle 14">
            <a:extLst>
              <a:ext uri="{FF2B5EF4-FFF2-40B4-BE49-F238E27FC236}">
                <a16:creationId xmlns:a16="http://schemas.microsoft.com/office/drawing/2014/main" id="{7BCC6446-8462-4A63-9B6F-8F57EC4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1" y="2673521"/>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8118ECEF-CA6A-4CB6-BCA5-59B2DB40C4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 name="Straight Connector 17">
              <a:extLst>
                <a:ext uri="{FF2B5EF4-FFF2-40B4-BE49-F238E27FC236}">
                  <a16:creationId xmlns:a16="http://schemas.microsoft.com/office/drawing/2014/main" id="{CDC2A251-C28C-4A72-BAFF-511640FB2E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DDB2429-3E01-4CD5-998D-8F5716A098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E26953B-4BE7-4AD0-B471-088DBB23D7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9D9ED6D-9817-4272-9FEF-E674FBCCCC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718C0DE-4596-4A70-AA4F-E678AC7FBC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B48095-74C2-4053-872D-D3F70910C3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224D0B6-A4CB-4D98-A1DC-2770B95F9E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B39DE9C-23C1-4ABA-BD0D-B76BDC963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9DDAAE0-966C-4350-8819-857CF524F3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EE6C021-FBD3-42F3-9A9C-69C4E71989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02961B9-65E1-4B12-AD98-9845BC3F43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22ABFE0-D700-4FD9-9CC8-D138B29ABF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6FFF1A3-B8BF-470C-9436-D5B7818535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98B6551-FF5D-49F5-8D3E-757AEC357A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F3BFE5-573C-42C0-94D5-E5513CCC57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57931AB-4B07-4E0E-B3E4-84E2452E0A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C4789DB-7083-4597-9FC7-6336EA0BE3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E0B4F1D-D11A-4023-BE6B-6679ABB2B4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8633D7A-F6FC-418F-AD87-0EE148C1A0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0FC8FCC-6F69-4802-995C-903AE44162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6ABFCE7-4796-4186-8EDC-DB6CE87BC7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1935BF2-A804-46BA-940A-DDAD7888F3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D012DA9-8D67-483A-8071-2903F2E3B2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09163DC-956E-44BE-B55A-E6C2C851DD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6CDE9FD-1880-483F-A039-BEB3AB0D37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8DDB23B-71E7-42A3-B055-5740EE14C5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7245B63-D771-461D-A625-4B49966D24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F1DF9FF-1F61-4B4F-8993-6897DE09C9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092F139-6734-46F3-B176-11741F1F73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377883" y="1035911"/>
            <a:ext cx="7220477" cy="2784496"/>
          </a:xfrm>
        </p:spPr>
        <p:txBody>
          <a:bodyPr>
            <a:normAutofit/>
          </a:bodyPr>
          <a:lstStyle/>
          <a:p>
            <a:pPr algn="l"/>
            <a:r>
              <a:rPr lang="en-US">
                <a:solidFill>
                  <a:schemeClr val="tx2">
                    <a:alpha val="80000"/>
                  </a:schemeClr>
                </a:solidFill>
                <a:cs typeface="Calibri Light"/>
              </a:rPr>
              <a:t>Technical Assistance:</a:t>
            </a:r>
            <a:br>
              <a:rPr lang="en-US">
                <a:solidFill>
                  <a:schemeClr val="tx2">
                    <a:alpha val="80000"/>
                  </a:schemeClr>
                </a:solidFill>
                <a:cs typeface="Calibri Light"/>
              </a:rPr>
            </a:br>
            <a:r>
              <a:rPr lang="en-US">
                <a:solidFill>
                  <a:schemeClr val="tx2">
                    <a:alpha val="80000"/>
                  </a:schemeClr>
                </a:solidFill>
                <a:cs typeface="Calibri Light"/>
              </a:rPr>
              <a:t>Classroom Training</a:t>
            </a:r>
            <a:endParaRPr lang="en-US">
              <a:solidFill>
                <a:schemeClr val="tx2">
                  <a:alpha val="80000"/>
                </a:schemeClr>
              </a:solidFill>
            </a:endParaRPr>
          </a:p>
        </p:txBody>
      </p:sp>
      <p:sp>
        <p:nvSpPr>
          <p:cNvPr id="3" name="Subtitle 2"/>
          <p:cNvSpPr>
            <a:spLocks noGrp="1"/>
          </p:cNvSpPr>
          <p:nvPr>
            <p:ph type="subTitle" idx="1"/>
          </p:nvPr>
        </p:nvSpPr>
        <p:spPr>
          <a:xfrm>
            <a:off x="678920" y="3846631"/>
            <a:ext cx="5414255" cy="1560594"/>
          </a:xfrm>
        </p:spPr>
        <p:txBody>
          <a:bodyPr vert="horz" lIns="91440" tIns="45720" rIns="91440" bIns="45720" rtlCol="0" anchor="t">
            <a:normAutofit/>
          </a:bodyPr>
          <a:lstStyle/>
          <a:p>
            <a:pPr algn="l"/>
            <a:r>
              <a:rPr lang="en-US">
                <a:solidFill>
                  <a:srgbClr val="940305"/>
                </a:solidFill>
              </a:rPr>
              <a:t>FAA, ITA, Supportive Services</a:t>
            </a:r>
          </a:p>
        </p:txBody>
      </p:sp>
      <p:sp>
        <p:nvSpPr>
          <p:cNvPr id="6" name="Subtitle 2">
            <a:extLst>
              <a:ext uri="{FF2B5EF4-FFF2-40B4-BE49-F238E27FC236}">
                <a16:creationId xmlns:a16="http://schemas.microsoft.com/office/drawing/2014/main" id="{D2CE0619-9518-989E-3ACC-C648A9363B1A}"/>
              </a:ext>
            </a:extLst>
          </p:cNvPr>
          <p:cNvSpPr txBox="1">
            <a:spLocks/>
          </p:cNvSpPr>
          <p:nvPr/>
        </p:nvSpPr>
        <p:spPr>
          <a:xfrm>
            <a:off x="6400505" y="6200364"/>
            <a:ext cx="5414255" cy="1560594"/>
          </a:xfrm>
          <a:prstGeom prst="rect">
            <a:avLst/>
          </a:prstGeom>
        </p:spPr>
        <p:txBody>
          <a:bodyPr vert="horz" lIns="91440" tIns="45720" rIns="91440" bIns="45720" rtlCol="0" anchor="t">
            <a:normAutofit/>
          </a:bodyPr>
          <a:lstStyle>
            <a:lvl1pPr marL="0" indent="0" algn="ctr" defTabSz="914400" rtl="0" eaLnBrk="1" latinLnBrk="0" hangingPunct="1">
              <a:lnSpc>
                <a:spcPct val="110000"/>
              </a:lnSpc>
              <a:spcBef>
                <a:spcPts val="1000"/>
              </a:spcBef>
              <a:buClr>
                <a:schemeClr val="bg1"/>
              </a:buClr>
              <a:buSzPct val="75000"/>
              <a:buFont typeface="Arial" panose="020B0604020202020204" pitchFamily="34" charset="0"/>
              <a:buNone/>
              <a:defRPr sz="2400" kern="1200">
                <a:solidFill>
                  <a:srgbClr val="FFFFFF"/>
                </a:solidFill>
                <a:latin typeface="+mn-lt"/>
                <a:ea typeface="+mn-ea"/>
                <a:cs typeface="+mn-cs"/>
              </a:defRPr>
            </a:lvl1pPr>
            <a:lvl2pPr marL="457200" indent="0" algn="ctr" defTabSz="914400" rtl="0" eaLnBrk="1" latinLnBrk="0" hangingPunct="1">
              <a:lnSpc>
                <a:spcPct val="110000"/>
              </a:lnSpc>
              <a:spcBef>
                <a:spcPts val="500"/>
              </a:spcBef>
              <a:buClr>
                <a:schemeClr val="bg1"/>
              </a:buClr>
              <a:buSzPct val="75000"/>
              <a:buFont typeface="Arial" panose="020B0604020202020204" pitchFamily="34" charset="0"/>
              <a:buNone/>
              <a:defRPr sz="2000" kern="1200">
                <a:solidFill>
                  <a:srgbClr val="FFFFFF"/>
                </a:solidFill>
                <a:latin typeface="+mn-lt"/>
                <a:ea typeface="+mn-ea"/>
                <a:cs typeface="+mn-cs"/>
              </a:defRPr>
            </a:lvl2pPr>
            <a:lvl3pPr marL="914400" indent="0" algn="ctr" defTabSz="914400" rtl="0" eaLnBrk="1" latinLnBrk="0" hangingPunct="1">
              <a:lnSpc>
                <a:spcPct val="110000"/>
              </a:lnSpc>
              <a:spcBef>
                <a:spcPts val="500"/>
              </a:spcBef>
              <a:buClr>
                <a:schemeClr val="bg1"/>
              </a:buClr>
              <a:buSzPct val="75000"/>
              <a:buFont typeface="Arial" panose="020B0604020202020204" pitchFamily="34" charset="0"/>
              <a:buNone/>
              <a:defRPr sz="1800" kern="1200">
                <a:solidFill>
                  <a:srgbClr val="FFFFFF"/>
                </a:solidFill>
                <a:latin typeface="+mn-lt"/>
                <a:ea typeface="+mn-ea"/>
                <a:cs typeface="+mn-cs"/>
              </a:defRPr>
            </a:lvl3pPr>
            <a:lvl4pPr marL="1371600" indent="0" algn="ctr" defTabSz="914400" rtl="0" eaLnBrk="1" latinLnBrk="0" hangingPunct="1">
              <a:lnSpc>
                <a:spcPct val="110000"/>
              </a:lnSpc>
              <a:spcBef>
                <a:spcPts val="500"/>
              </a:spcBef>
              <a:buClr>
                <a:schemeClr val="bg1"/>
              </a:buClr>
              <a:buSzPct val="75000"/>
              <a:buFont typeface="Arial" panose="020B0604020202020204" pitchFamily="34" charset="0"/>
              <a:buNone/>
              <a:defRPr sz="1600" kern="1200">
                <a:solidFill>
                  <a:srgbClr val="FFFFFF"/>
                </a:solidFill>
                <a:latin typeface="+mn-lt"/>
                <a:ea typeface="+mn-ea"/>
                <a:cs typeface="+mn-cs"/>
              </a:defRPr>
            </a:lvl4pPr>
            <a:lvl5pPr marL="1828800" indent="0" algn="ctr" defTabSz="914400" rtl="0" eaLnBrk="1" latinLnBrk="0" hangingPunct="1">
              <a:lnSpc>
                <a:spcPct val="110000"/>
              </a:lnSpc>
              <a:spcBef>
                <a:spcPts val="500"/>
              </a:spcBef>
              <a:buClr>
                <a:schemeClr val="bg1"/>
              </a:buClr>
              <a:buSzPct val="75000"/>
              <a:buFont typeface="Arial" panose="020B0604020202020204" pitchFamily="34" charset="0"/>
              <a:buNone/>
              <a:defRPr sz="1600" kern="1200">
                <a:solidFill>
                  <a:srgbClr val="FFFFFF"/>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a:solidFill>
                  <a:srgbClr val="940305"/>
                </a:solidFill>
              </a:rPr>
              <a:t>8/2023</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2448F-F2AD-0C03-8419-7C6795F2B609}"/>
              </a:ext>
            </a:extLst>
          </p:cNvPr>
          <p:cNvSpPr>
            <a:spLocks noGrp="1"/>
          </p:cNvSpPr>
          <p:nvPr>
            <p:ph type="title"/>
          </p:nvPr>
        </p:nvSpPr>
        <p:spPr/>
        <p:txBody>
          <a:bodyPr/>
          <a:lstStyle/>
          <a:p>
            <a:r>
              <a:rPr lang="en-US">
                <a:cs typeface="Posterama"/>
              </a:rPr>
              <a:t>Supportive Services: Childcare</a:t>
            </a:r>
            <a:endParaRPr lang="en-US"/>
          </a:p>
        </p:txBody>
      </p:sp>
      <p:sp>
        <p:nvSpPr>
          <p:cNvPr id="3" name="Content Placeholder 2">
            <a:extLst>
              <a:ext uri="{FF2B5EF4-FFF2-40B4-BE49-F238E27FC236}">
                <a16:creationId xmlns:a16="http://schemas.microsoft.com/office/drawing/2014/main" id="{E74CA4B9-61FA-E2FB-C92F-65279666C7EE}"/>
              </a:ext>
            </a:extLst>
          </p:cNvPr>
          <p:cNvSpPr>
            <a:spLocks noGrp="1"/>
          </p:cNvSpPr>
          <p:nvPr>
            <p:ph sz="half" idx="1"/>
          </p:nvPr>
        </p:nvSpPr>
        <p:spPr/>
        <p:txBody>
          <a:bodyPr vert="horz" lIns="91440" tIns="45720" rIns="91440" bIns="45720" rtlCol="0" anchor="t">
            <a:normAutofit fontScale="62500" lnSpcReduction="20000"/>
          </a:bodyPr>
          <a:lstStyle/>
          <a:p>
            <a:r>
              <a:rPr lang="en-US"/>
              <a:t>Only for children under the age of 6 and school aged children after school hours</a:t>
            </a:r>
          </a:p>
          <a:p>
            <a:r>
              <a:rPr lang="en-US"/>
              <a:t>Certified childcare providers only</a:t>
            </a:r>
          </a:p>
          <a:p>
            <a:r>
              <a:rPr lang="en-US"/>
              <a:t>Participants must apply with DSS and provide wait list documentation or their approval letter, OR use Rivers East DSS Childcare Verification Form; CA should upload this documentation to </a:t>
            </a:r>
            <a:r>
              <a:rPr lang="en-US" err="1"/>
              <a:t>NCWorks</a:t>
            </a:r>
            <a:endParaRPr lang="en-US"/>
          </a:p>
          <a:p>
            <a:r>
              <a:rPr lang="en-US"/>
              <a:t>CA must view and upload documentation (birth certificate or proof of guardianship) to </a:t>
            </a:r>
            <a:r>
              <a:rPr lang="en-US" err="1"/>
              <a:t>NCWorks</a:t>
            </a:r>
            <a:r>
              <a:rPr lang="en-US"/>
              <a:t> to prove the child(ren) do exist, and verify the age(s). The CA should case note the date they viewed the documentation, what documentation they viewed, the ages of the child(ren), and the relationship to the participant.</a:t>
            </a:r>
          </a:p>
        </p:txBody>
      </p:sp>
      <p:sp>
        <p:nvSpPr>
          <p:cNvPr id="4" name="Content Placeholder 3">
            <a:extLst>
              <a:ext uri="{FF2B5EF4-FFF2-40B4-BE49-F238E27FC236}">
                <a16:creationId xmlns:a16="http://schemas.microsoft.com/office/drawing/2014/main" id="{491E5798-A8E8-5A38-84AA-4D199B7C6444}"/>
              </a:ext>
            </a:extLst>
          </p:cNvPr>
          <p:cNvSpPr>
            <a:spLocks noGrp="1"/>
          </p:cNvSpPr>
          <p:nvPr>
            <p:ph sz="half" idx="2"/>
          </p:nvPr>
        </p:nvSpPr>
        <p:spPr/>
        <p:txBody>
          <a:bodyPr vert="horz" lIns="91440" tIns="45720" rIns="91440" bIns="45720" rtlCol="0" anchor="t">
            <a:normAutofit fontScale="62500" lnSpcReduction="20000"/>
          </a:bodyPr>
          <a:lstStyle/>
          <a:p>
            <a:r>
              <a:rPr lang="en-US"/>
              <a:t>Should not exceed $140/week for one child and $85 for an additional child (max 2 children)</a:t>
            </a:r>
          </a:p>
          <a:p>
            <a:r>
              <a:rPr lang="en-US"/>
              <a:t>Payments will be made directly to childcare provider</a:t>
            </a:r>
          </a:p>
          <a:p>
            <a:r>
              <a:rPr lang="en-US"/>
              <a:t>Childcare provider should complete and submit the Rivers East Childcare Invoice (one for each week the child(ren) attend)</a:t>
            </a:r>
          </a:p>
          <a:p>
            <a:endParaRPr lang="en-US"/>
          </a:p>
        </p:txBody>
      </p:sp>
      <p:sp>
        <p:nvSpPr>
          <p:cNvPr id="6" name="TextBox 5">
            <a:extLst>
              <a:ext uri="{FF2B5EF4-FFF2-40B4-BE49-F238E27FC236}">
                <a16:creationId xmlns:a16="http://schemas.microsoft.com/office/drawing/2014/main" id="{F8A1FDA9-534C-CD04-F8A5-EE4490120279}"/>
              </a:ext>
            </a:extLst>
          </p:cNvPr>
          <p:cNvSpPr txBox="1"/>
          <p:nvPr/>
        </p:nvSpPr>
        <p:spPr>
          <a:xfrm>
            <a:off x="7943849" y="6019800"/>
            <a:ext cx="410527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hlinkClick r:id="rId2"/>
              </a:rPr>
              <a:t>http://riverseastwdb.org/forms/#1594733620468-33173404-2cd0</a:t>
            </a:r>
            <a:r>
              <a:rPr lang="en-US">
                <a:ea typeface="+mn-lt"/>
                <a:cs typeface="+mn-lt"/>
              </a:rPr>
              <a:t> </a:t>
            </a:r>
            <a:endParaRPr lang="en-US"/>
          </a:p>
        </p:txBody>
      </p:sp>
    </p:spTree>
    <p:extLst>
      <p:ext uri="{BB962C8B-B14F-4D97-AF65-F5344CB8AC3E}">
        <p14:creationId xmlns:p14="http://schemas.microsoft.com/office/powerpoint/2010/main" val="4271667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2448F-F2AD-0C03-8419-7C6795F2B609}"/>
              </a:ext>
            </a:extLst>
          </p:cNvPr>
          <p:cNvSpPr>
            <a:spLocks noGrp="1"/>
          </p:cNvSpPr>
          <p:nvPr>
            <p:ph type="title"/>
          </p:nvPr>
        </p:nvSpPr>
        <p:spPr/>
        <p:txBody>
          <a:bodyPr/>
          <a:lstStyle/>
          <a:p>
            <a:r>
              <a:rPr lang="en-US">
                <a:cs typeface="Posterama"/>
              </a:rPr>
              <a:t>Supportive Services: Tools, Uniforms &amp; Other Related Educational Items</a:t>
            </a:r>
            <a:endParaRPr lang="en-US"/>
          </a:p>
        </p:txBody>
      </p:sp>
      <p:sp>
        <p:nvSpPr>
          <p:cNvPr id="3" name="Content Placeholder 2">
            <a:extLst>
              <a:ext uri="{FF2B5EF4-FFF2-40B4-BE49-F238E27FC236}">
                <a16:creationId xmlns:a16="http://schemas.microsoft.com/office/drawing/2014/main" id="{E74CA4B9-61FA-E2FB-C92F-65279666C7EE}"/>
              </a:ext>
            </a:extLst>
          </p:cNvPr>
          <p:cNvSpPr>
            <a:spLocks noGrp="1"/>
          </p:cNvSpPr>
          <p:nvPr>
            <p:ph sz="half" idx="1"/>
          </p:nvPr>
        </p:nvSpPr>
        <p:spPr/>
        <p:txBody>
          <a:bodyPr vert="horz" lIns="91440" tIns="45720" rIns="91440" bIns="45720" rtlCol="0" anchor="t">
            <a:normAutofit fontScale="85000" lnSpcReduction="20000"/>
          </a:bodyPr>
          <a:lstStyle/>
          <a:p>
            <a:r>
              <a:rPr lang="en-US"/>
              <a:t>Participant must provide a "needs list" from the training provider (on letterhead and signed by the instructor) stating the exact items to be purchased</a:t>
            </a:r>
          </a:p>
          <a:p>
            <a:r>
              <a:rPr lang="en-US"/>
              <a:t>If above $500, procurement should occur, and the Local Area must approve. Textbooks are an exception.</a:t>
            </a:r>
          </a:p>
          <a:p>
            <a:r>
              <a:rPr lang="en-US"/>
              <a:t>CA completes Rivers East Purchase Authorization, and obtains signature from PM</a:t>
            </a:r>
          </a:p>
          <a:p>
            <a:pPr marL="0" indent="0">
              <a:buNone/>
            </a:pPr>
            <a:endParaRPr lang="en-US"/>
          </a:p>
        </p:txBody>
      </p:sp>
      <p:sp>
        <p:nvSpPr>
          <p:cNvPr id="4" name="Content Placeholder 3">
            <a:extLst>
              <a:ext uri="{FF2B5EF4-FFF2-40B4-BE49-F238E27FC236}">
                <a16:creationId xmlns:a16="http://schemas.microsoft.com/office/drawing/2014/main" id="{491E5798-A8E8-5A38-84AA-4D199B7C6444}"/>
              </a:ext>
            </a:extLst>
          </p:cNvPr>
          <p:cNvSpPr>
            <a:spLocks noGrp="1"/>
          </p:cNvSpPr>
          <p:nvPr>
            <p:ph sz="half" idx="2"/>
          </p:nvPr>
        </p:nvSpPr>
        <p:spPr/>
        <p:txBody>
          <a:bodyPr vert="horz" lIns="91440" tIns="45720" rIns="91440" bIns="45720" rtlCol="0" anchor="t">
            <a:normAutofit fontScale="85000" lnSpcReduction="20000"/>
          </a:bodyPr>
          <a:lstStyle/>
          <a:p>
            <a:r>
              <a:rPr lang="en-US" sz="2400">
                <a:latin typeface="Arial"/>
                <a:cs typeface="Arial"/>
              </a:rPr>
              <a:t>CA purchases items online or sends Purchase Authorization to vendor</a:t>
            </a:r>
          </a:p>
          <a:p>
            <a:r>
              <a:rPr lang="en-US" sz="2400">
                <a:latin typeface="Arial"/>
                <a:cs typeface="Arial"/>
              </a:rPr>
              <a:t>Class related items should be documented on the FAA</a:t>
            </a:r>
            <a:endParaRPr lang="en-US" sz="2400"/>
          </a:p>
          <a:p>
            <a:r>
              <a:rPr lang="en-US" sz="2400"/>
              <a:t>Once purchased, the Purchase Authorization Form, receipt(s), and needs list must be uploaded to </a:t>
            </a:r>
            <a:r>
              <a:rPr lang="en-US" sz="2400" err="1"/>
              <a:t>NCWorks</a:t>
            </a:r>
            <a:endParaRPr lang="en-US" sz="2400"/>
          </a:p>
        </p:txBody>
      </p:sp>
      <p:sp>
        <p:nvSpPr>
          <p:cNvPr id="6" name="TextBox 5">
            <a:extLst>
              <a:ext uri="{FF2B5EF4-FFF2-40B4-BE49-F238E27FC236}">
                <a16:creationId xmlns:a16="http://schemas.microsoft.com/office/drawing/2014/main" id="{5533D30A-E642-28EF-B6C7-5E0DB3F857E6}"/>
              </a:ext>
            </a:extLst>
          </p:cNvPr>
          <p:cNvSpPr txBox="1"/>
          <p:nvPr/>
        </p:nvSpPr>
        <p:spPr>
          <a:xfrm>
            <a:off x="7943849" y="6019800"/>
            <a:ext cx="410527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hlinkClick r:id="rId2"/>
              </a:rPr>
              <a:t>http://riverseastwdb.org/forms/#1594733620468-33173404-2cd0</a:t>
            </a:r>
            <a:r>
              <a:rPr lang="en-US">
                <a:ea typeface="+mn-lt"/>
                <a:cs typeface="+mn-lt"/>
              </a:rPr>
              <a:t> </a:t>
            </a:r>
            <a:endParaRPr lang="en-US"/>
          </a:p>
        </p:txBody>
      </p:sp>
    </p:spTree>
    <p:extLst>
      <p:ext uri="{BB962C8B-B14F-4D97-AF65-F5344CB8AC3E}">
        <p14:creationId xmlns:p14="http://schemas.microsoft.com/office/powerpoint/2010/main" val="2040248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E0E1-0416-D9C1-A563-427FD479DEB8}"/>
              </a:ext>
            </a:extLst>
          </p:cNvPr>
          <p:cNvSpPr>
            <a:spLocks noGrp="1"/>
          </p:cNvSpPr>
          <p:nvPr>
            <p:ph type="title"/>
          </p:nvPr>
        </p:nvSpPr>
        <p:spPr>
          <a:xfrm>
            <a:off x="2433084" y="2686567"/>
            <a:ext cx="6523072" cy="1325563"/>
          </a:xfrm>
        </p:spPr>
        <p:txBody>
          <a:bodyPr>
            <a:normAutofit/>
          </a:bodyPr>
          <a:lstStyle/>
          <a:p>
            <a:pPr algn="ctr"/>
            <a:r>
              <a:rPr lang="en-US" sz="6000">
                <a:cs typeface="Posterama"/>
              </a:rPr>
              <a:t>Questions?</a:t>
            </a:r>
          </a:p>
        </p:txBody>
      </p:sp>
    </p:spTree>
    <p:extLst>
      <p:ext uri="{BB962C8B-B14F-4D97-AF65-F5344CB8AC3E}">
        <p14:creationId xmlns:p14="http://schemas.microsoft.com/office/powerpoint/2010/main" val="744591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65080-69B0-8341-967F-1148723320ED}"/>
              </a:ext>
            </a:extLst>
          </p:cNvPr>
          <p:cNvSpPr>
            <a:spLocks noGrp="1"/>
          </p:cNvSpPr>
          <p:nvPr>
            <p:ph type="title"/>
          </p:nvPr>
        </p:nvSpPr>
        <p:spPr/>
        <p:txBody>
          <a:bodyPr/>
          <a:lstStyle/>
          <a:p>
            <a:r>
              <a:rPr lang="en-US">
                <a:ea typeface="+mj-lt"/>
                <a:cs typeface="+mj-lt"/>
              </a:rPr>
              <a:t>FAAs (Financial Award Analysis)</a:t>
            </a:r>
          </a:p>
        </p:txBody>
      </p:sp>
      <p:sp>
        <p:nvSpPr>
          <p:cNvPr id="3" name="Content Placeholder 2">
            <a:extLst>
              <a:ext uri="{FF2B5EF4-FFF2-40B4-BE49-F238E27FC236}">
                <a16:creationId xmlns:a16="http://schemas.microsoft.com/office/drawing/2014/main" id="{0D4DF765-E86F-85F2-D9A6-E6C1DE27D25B}"/>
              </a:ext>
            </a:extLst>
          </p:cNvPr>
          <p:cNvSpPr>
            <a:spLocks noGrp="1"/>
          </p:cNvSpPr>
          <p:nvPr>
            <p:ph idx="1"/>
          </p:nvPr>
        </p:nvSpPr>
        <p:spPr/>
        <p:txBody>
          <a:bodyPr vert="horz" lIns="91440" tIns="45720" rIns="91440" bIns="45720" rtlCol="0" anchor="t">
            <a:normAutofit/>
          </a:bodyPr>
          <a:lstStyle/>
          <a:p>
            <a:pPr marL="153035" indent="-153035">
              <a:spcBef>
                <a:spcPts val="670"/>
              </a:spcBef>
            </a:pPr>
            <a:r>
              <a:rPr lang="en-US" sz="2500">
                <a:latin typeface="Arial"/>
                <a:cs typeface="Arial"/>
              </a:rPr>
              <a:t>Used to determine shortage/surplus of resources available</a:t>
            </a:r>
          </a:p>
          <a:p>
            <a:pPr marL="153035" indent="-153035">
              <a:spcBef>
                <a:spcPts val="670"/>
              </a:spcBef>
            </a:pPr>
            <a:r>
              <a:rPr lang="en-US" sz="2500">
                <a:latin typeface="Arial"/>
                <a:cs typeface="Arial"/>
              </a:rPr>
              <a:t>Must be completed for each individual enrolled in a long term course, prior to issuing the ITA (complete one per semester)</a:t>
            </a:r>
          </a:p>
          <a:p>
            <a:pPr marL="153035" indent="-153035">
              <a:spcBef>
                <a:spcPts val="670"/>
              </a:spcBef>
            </a:pPr>
            <a:r>
              <a:rPr lang="en-US" sz="2500">
                <a:latin typeface="Arial"/>
                <a:cs typeface="Arial"/>
              </a:rPr>
              <a:t>Total program year obligations should be noted</a:t>
            </a:r>
          </a:p>
          <a:p>
            <a:pPr marL="153035" indent="-153035">
              <a:spcBef>
                <a:spcPts val="670"/>
              </a:spcBef>
            </a:pPr>
            <a:r>
              <a:rPr lang="en-US" sz="2500">
                <a:latin typeface="Arial"/>
                <a:cs typeface="Arial"/>
              </a:rPr>
              <a:t>Use Budget Assessment Form to assist</a:t>
            </a:r>
            <a:endParaRPr lang="en-US"/>
          </a:p>
          <a:p>
            <a:endParaRPr lang="en-US"/>
          </a:p>
        </p:txBody>
      </p:sp>
      <p:sp>
        <p:nvSpPr>
          <p:cNvPr id="5" name="TextBox 4">
            <a:extLst>
              <a:ext uri="{FF2B5EF4-FFF2-40B4-BE49-F238E27FC236}">
                <a16:creationId xmlns:a16="http://schemas.microsoft.com/office/drawing/2014/main" id="{CAF6F968-180F-DE08-8F4F-6BA75557E5B3}"/>
              </a:ext>
            </a:extLst>
          </p:cNvPr>
          <p:cNvSpPr txBox="1"/>
          <p:nvPr/>
        </p:nvSpPr>
        <p:spPr>
          <a:xfrm>
            <a:off x="7943849" y="6019800"/>
            <a:ext cx="4105275"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ea typeface="+mn-lt"/>
                <a:cs typeface="+mn-lt"/>
                <a:hlinkClick r:id="rId2"/>
              </a:rPr>
              <a:t>http://riverseastwdb.org/forms/#1594733620468-33173404-2cd0</a:t>
            </a:r>
            <a:r>
              <a:rPr lang="en-US">
                <a:ea typeface="+mn-lt"/>
                <a:cs typeface="+mn-lt"/>
              </a:rPr>
              <a:t> </a:t>
            </a:r>
            <a:endParaRPr lang="en-US"/>
          </a:p>
        </p:txBody>
      </p:sp>
    </p:spTree>
    <p:extLst>
      <p:ext uri="{BB962C8B-B14F-4D97-AF65-F5344CB8AC3E}">
        <p14:creationId xmlns:p14="http://schemas.microsoft.com/office/powerpoint/2010/main" val="16353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65080-69B0-8341-967F-1148723320ED}"/>
              </a:ext>
            </a:extLst>
          </p:cNvPr>
          <p:cNvSpPr>
            <a:spLocks noGrp="1"/>
          </p:cNvSpPr>
          <p:nvPr>
            <p:ph type="title"/>
          </p:nvPr>
        </p:nvSpPr>
        <p:spPr/>
        <p:txBody>
          <a:bodyPr/>
          <a:lstStyle/>
          <a:p>
            <a:r>
              <a:rPr lang="en-US">
                <a:cs typeface="Posterama"/>
              </a:rPr>
              <a:t>ITAs (Individual Training Account)</a:t>
            </a:r>
            <a:endParaRPr lang="en-US"/>
          </a:p>
        </p:txBody>
      </p:sp>
      <p:sp>
        <p:nvSpPr>
          <p:cNvPr id="3" name="Content Placeholder 2">
            <a:extLst>
              <a:ext uri="{FF2B5EF4-FFF2-40B4-BE49-F238E27FC236}">
                <a16:creationId xmlns:a16="http://schemas.microsoft.com/office/drawing/2014/main" id="{0D4DF765-E86F-85F2-D9A6-E6C1DE27D25B}"/>
              </a:ext>
            </a:extLst>
          </p:cNvPr>
          <p:cNvSpPr>
            <a:spLocks noGrp="1"/>
          </p:cNvSpPr>
          <p:nvPr>
            <p:ph idx="1"/>
          </p:nvPr>
        </p:nvSpPr>
        <p:spPr/>
        <p:txBody>
          <a:bodyPr vert="horz" lIns="91440" tIns="45720" rIns="91440" bIns="45720" rtlCol="0" anchor="t">
            <a:normAutofit fontScale="77500" lnSpcReduction="20000"/>
          </a:bodyPr>
          <a:lstStyle/>
          <a:p>
            <a:r>
              <a:rPr lang="en-US"/>
              <a:t>Issued for all classroom training on ETPL, on a semester basis</a:t>
            </a:r>
          </a:p>
          <a:p>
            <a:r>
              <a:rPr lang="en-US"/>
              <a:t>Only issued if total cost of attendance exceeds support received from all sources (as noted on the FAA)</a:t>
            </a:r>
          </a:p>
          <a:p>
            <a:r>
              <a:rPr lang="en-US"/>
              <a:t>Cannot be issued for remedial or repeat classes</a:t>
            </a:r>
          </a:p>
          <a:p>
            <a:r>
              <a:rPr lang="en-US"/>
              <a:t>By sending to the training provider, you are guaranteeing the payment will be made; ITAs cannot be canceled and the cost pushed back to the participant </a:t>
            </a:r>
          </a:p>
          <a:p>
            <a:r>
              <a:rPr lang="en-US"/>
              <a:t>Include tuition/registration fees, books, class-related fees, and supplies ONLY</a:t>
            </a:r>
          </a:p>
          <a:p>
            <a:r>
              <a:rPr lang="en-US"/>
              <a:t>Curriculum students must apply for the Federal Pell Grant; and if approved, WIOA pays first and Pell is applied towards anything additional costs as noted on the FAA</a:t>
            </a:r>
          </a:p>
          <a:p>
            <a:endParaRPr lang="en-US"/>
          </a:p>
        </p:txBody>
      </p:sp>
    </p:spTree>
    <p:extLst>
      <p:ext uri="{BB962C8B-B14F-4D97-AF65-F5344CB8AC3E}">
        <p14:creationId xmlns:p14="http://schemas.microsoft.com/office/powerpoint/2010/main" val="4162650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3D2BD-62B5-070D-02F4-A635DEDECF9C}"/>
              </a:ext>
            </a:extLst>
          </p:cNvPr>
          <p:cNvSpPr>
            <a:spLocks noGrp="1"/>
          </p:cNvSpPr>
          <p:nvPr>
            <p:ph type="title"/>
          </p:nvPr>
        </p:nvSpPr>
        <p:spPr/>
        <p:txBody>
          <a:bodyPr/>
          <a:lstStyle/>
          <a:p>
            <a:r>
              <a:rPr lang="en-US">
                <a:cs typeface="Posterama"/>
              </a:rPr>
              <a:t>ITA Process</a:t>
            </a:r>
            <a:endParaRPr lang="en-US"/>
          </a:p>
        </p:txBody>
      </p:sp>
      <p:sp>
        <p:nvSpPr>
          <p:cNvPr id="3" name="Content Placeholder 2">
            <a:extLst>
              <a:ext uri="{FF2B5EF4-FFF2-40B4-BE49-F238E27FC236}">
                <a16:creationId xmlns:a16="http://schemas.microsoft.com/office/drawing/2014/main" id="{5A848D9B-64B3-752B-A867-D93808DC7413}"/>
              </a:ext>
            </a:extLst>
          </p:cNvPr>
          <p:cNvSpPr>
            <a:spLocks noGrp="1"/>
          </p:cNvSpPr>
          <p:nvPr>
            <p:ph sz="half" idx="1"/>
          </p:nvPr>
        </p:nvSpPr>
        <p:spPr/>
        <p:txBody>
          <a:bodyPr vert="horz" lIns="91440" tIns="45720" rIns="91440" bIns="45720" rtlCol="0" anchor="t">
            <a:normAutofit fontScale="62500" lnSpcReduction="20000"/>
          </a:bodyPr>
          <a:lstStyle/>
          <a:p>
            <a:r>
              <a:rPr lang="en-US" dirty="0"/>
              <a:t>CA completes assessment of participant's financial needs using the FAA</a:t>
            </a:r>
          </a:p>
          <a:p>
            <a:r>
              <a:rPr lang="en-US" dirty="0"/>
              <a:t>Once it is determined there is a need and CA verifies the course is on the Rivers East ETPL, the CA completes a ITA and obtains PM's signature</a:t>
            </a:r>
          </a:p>
          <a:p>
            <a:r>
              <a:rPr lang="en-US" dirty="0"/>
              <a:t>CA adds a detailed case note and uploads FAA and ITA in </a:t>
            </a:r>
            <a:r>
              <a:rPr lang="en-US" dirty="0" err="1"/>
              <a:t>NCWorks</a:t>
            </a:r>
            <a:r>
              <a:rPr lang="en-US" dirty="0"/>
              <a:t> along with supporting documentation such as financial aid award or denial letter, scholarship award letters, budget assessment form, class schedules/registration statements, etc.</a:t>
            </a:r>
          </a:p>
          <a:p>
            <a:r>
              <a:rPr lang="en-US" sz="2900" dirty="0">
                <a:latin typeface="Arial"/>
                <a:cs typeface="Arial"/>
              </a:rPr>
              <a:t>CA gives original ITA to training provider</a:t>
            </a:r>
          </a:p>
          <a:p>
            <a:pPr marL="0" indent="0">
              <a:buNone/>
            </a:pPr>
            <a:endParaRPr lang="en-US" dirty="0"/>
          </a:p>
        </p:txBody>
      </p:sp>
      <p:sp>
        <p:nvSpPr>
          <p:cNvPr id="4" name="Content Placeholder 3">
            <a:extLst>
              <a:ext uri="{FF2B5EF4-FFF2-40B4-BE49-F238E27FC236}">
                <a16:creationId xmlns:a16="http://schemas.microsoft.com/office/drawing/2014/main" id="{C220A7F9-9CB4-CC53-7A55-0292473E7D3C}"/>
              </a:ext>
            </a:extLst>
          </p:cNvPr>
          <p:cNvSpPr>
            <a:spLocks noGrp="1"/>
          </p:cNvSpPr>
          <p:nvPr>
            <p:ph sz="half" idx="2"/>
          </p:nvPr>
        </p:nvSpPr>
        <p:spPr/>
        <p:txBody>
          <a:bodyPr vert="horz" lIns="91440" tIns="45720" rIns="91440" bIns="45720" rtlCol="0" anchor="t">
            <a:normAutofit fontScale="62500" lnSpcReduction="20000"/>
          </a:bodyPr>
          <a:lstStyle/>
          <a:p>
            <a:r>
              <a:rPr lang="en-US" dirty="0"/>
              <a:t>Training provider returns redeemed ITA and invoice</a:t>
            </a:r>
          </a:p>
          <a:p>
            <a:r>
              <a:rPr lang="en-US" dirty="0"/>
              <a:t>CA enters case note and uploads redeemed ITA and supporting documents in </a:t>
            </a:r>
            <a:r>
              <a:rPr lang="en-US" dirty="0" err="1"/>
              <a:t>NCWorks</a:t>
            </a:r>
            <a:endParaRPr lang="en-US" dirty="0"/>
          </a:p>
          <a:p>
            <a:r>
              <a:rPr lang="en-US" dirty="0"/>
              <a:t>CA follows service provider's internal process to submit for payment</a:t>
            </a:r>
          </a:p>
          <a:p>
            <a:r>
              <a:rPr lang="en-US" dirty="0"/>
              <a:t>Course registration must be uploaded with the ITA or CSS education-related payments to verify enrollment to education</a:t>
            </a:r>
          </a:p>
          <a:p>
            <a:r>
              <a:rPr lang="en-US" dirty="0"/>
              <a:t>A transcript or drop-out form must be obtained to verify training completion/drop out date</a:t>
            </a:r>
          </a:p>
          <a:p>
            <a:endParaRPr lang="en-US"/>
          </a:p>
          <a:p>
            <a:endParaRPr lang="en-US"/>
          </a:p>
        </p:txBody>
      </p:sp>
      <p:sp>
        <p:nvSpPr>
          <p:cNvPr id="5" name="TextBox 1">
            <a:extLst>
              <a:ext uri="{FF2B5EF4-FFF2-40B4-BE49-F238E27FC236}">
                <a16:creationId xmlns:a16="http://schemas.microsoft.com/office/drawing/2014/main" id="{B8DB3078-C57A-FD33-7056-B08EECED5ABB}"/>
              </a:ext>
            </a:extLst>
          </p:cNvPr>
          <p:cNvSpPr txBox="1"/>
          <p:nvPr/>
        </p:nvSpPr>
        <p:spPr>
          <a:xfrm>
            <a:off x="7943849" y="6019800"/>
            <a:ext cx="4105275"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ea typeface="+mn-lt"/>
                <a:cs typeface="+mn-lt"/>
                <a:hlinkClick r:id="rId2"/>
              </a:rPr>
              <a:t>http://riverseastwdb.org/forms/#1594733620468-33173404-2cd0</a:t>
            </a:r>
            <a:r>
              <a:rPr lang="en-US">
                <a:ea typeface="+mn-lt"/>
                <a:cs typeface="+mn-lt"/>
              </a:rPr>
              <a:t> </a:t>
            </a:r>
            <a:endParaRPr lang="en-US"/>
          </a:p>
        </p:txBody>
      </p:sp>
    </p:spTree>
    <p:extLst>
      <p:ext uri="{BB962C8B-B14F-4D97-AF65-F5344CB8AC3E}">
        <p14:creationId xmlns:p14="http://schemas.microsoft.com/office/powerpoint/2010/main" val="816057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60951-D64C-B391-161C-A7878B77837E}"/>
              </a:ext>
            </a:extLst>
          </p:cNvPr>
          <p:cNvSpPr>
            <a:spLocks noGrp="1"/>
          </p:cNvSpPr>
          <p:nvPr>
            <p:ph type="title"/>
          </p:nvPr>
        </p:nvSpPr>
        <p:spPr/>
        <p:txBody>
          <a:bodyPr/>
          <a:lstStyle/>
          <a:p>
            <a:r>
              <a:rPr lang="en-US">
                <a:cs typeface="Posterama"/>
              </a:rPr>
              <a:t>ITA </a:t>
            </a:r>
            <a:r>
              <a:rPr lang="en-US" i="1">
                <a:cs typeface="Posterama"/>
              </a:rPr>
              <a:t>other</a:t>
            </a:r>
            <a:endParaRPr lang="en-US"/>
          </a:p>
        </p:txBody>
      </p:sp>
      <p:sp>
        <p:nvSpPr>
          <p:cNvPr id="3" name="Content Placeholder 2">
            <a:extLst>
              <a:ext uri="{FF2B5EF4-FFF2-40B4-BE49-F238E27FC236}">
                <a16:creationId xmlns:a16="http://schemas.microsoft.com/office/drawing/2014/main" id="{83EA6804-D744-A891-12F6-3A05EA16F499}"/>
              </a:ext>
            </a:extLst>
          </p:cNvPr>
          <p:cNvSpPr>
            <a:spLocks noGrp="1"/>
          </p:cNvSpPr>
          <p:nvPr>
            <p:ph idx="1"/>
          </p:nvPr>
        </p:nvSpPr>
        <p:spPr/>
        <p:txBody>
          <a:bodyPr vert="horz" lIns="91440" tIns="45720" rIns="91440" bIns="45720" rtlCol="0" anchor="t">
            <a:normAutofit fontScale="92500" lnSpcReduction="10000"/>
          </a:bodyPr>
          <a:lstStyle/>
          <a:p>
            <a:r>
              <a:rPr lang="en-US"/>
              <a:t>Participants must maintain a 2.0 cumulative GPA to continue receiving WIOA assistance. CAs should obtain transcripts to confirm, upload to </a:t>
            </a:r>
            <a:r>
              <a:rPr lang="en-US" err="1"/>
              <a:t>NCWorks</a:t>
            </a:r>
            <a:r>
              <a:rPr lang="en-US"/>
              <a:t>, and case note prior to issuing the next ITA</a:t>
            </a:r>
          </a:p>
          <a:p>
            <a:r>
              <a:rPr lang="en-US"/>
              <a:t>WIOA can only pay for one occupational skills training program ladder in a three year period. Exception would be when "stackable" credentials are obtained (NA I to NA II, NA II to LPN, LPN to RN). All other trainings require approval from Local Area prior to issuing ITA</a:t>
            </a:r>
          </a:p>
          <a:p>
            <a:r>
              <a:rPr lang="en-US"/>
              <a:t>Commitments to customers must not be made beyond the current program year as funds are budgeted on a yearly basis, and based on availability.</a:t>
            </a:r>
            <a:endParaRPr lang="en-US" sz="1900" i="1">
              <a:solidFill>
                <a:schemeClr val="bg1"/>
              </a:solidFill>
            </a:endParaRPr>
          </a:p>
        </p:txBody>
      </p:sp>
    </p:spTree>
    <p:extLst>
      <p:ext uri="{BB962C8B-B14F-4D97-AF65-F5344CB8AC3E}">
        <p14:creationId xmlns:p14="http://schemas.microsoft.com/office/powerpoint/2010/main" val="1111602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60951-D64C-B391-161C-A7878B77837E}"/>
              </a:ext>
            </a:extLst>
          </p:cNvPr>
          <p:cNvSpPr>
            <a:spLocks noGrp="1"/>
          </p:cNvSpPr>
          <p:nvPr>
            <p:ph type="title"/>
          </p:nvPr>
        </p:nvSpPr>
        <p:spPr/>
        <p:txBody>
          <a:bodyPr/>
          <a:lstStyle/>
          <a:p>
            <a:r>
              <a:rPr lang="en-US">
                <a:cs typeface="Posterama"/>
              </a:rPr>
              <a:t>ITA </a:t>
            </a:r>
            <a:r>
              <a:rPr lang="en-US" i="1">
                <a:cs typeface="Posterama"/>
              </a:rPr>
              <a:t>other</a:t>
            </a:r>
            <a:endParaRPr lang="en-US"/>
          </a:p>
        </p:txBody>
      </p:sp>
      <p:sp>
        <p:nvSpPr>
          <p:cNvPr id="3" name="Content Placeholder 2">
            <a:extLst>
              <a:ext uri="{FF2B5EF4-FFF2-40B4-BE49-F238E27FC236}">
                <a16:creationId xmlns:a16="http://schemas.microsoft.com/office/drawing/2014/main" id="{83EA6804-D744-A891-12F6-3A05EA16F499}"/>
              </a:ext>
            </a:extLst>
          </p:cNvPr>
          <p:cNvSpPr>
            <a:spLocks noGrp="1"/>
          </p:cNvSpPr>
          <p:nvPr>
            <p:ph idx="1"/>
          </p:nvPr>
        </p:nvSpPr>
        <p:spPr/>
        <p:txBody>
          <a:bodyPr vert="horz" lIns="91440" tIns="45720" rIns="91440" bIns="45720" rtlCol="0" anchor="t">
            <a:normAutofit/>
          </a:bodyPr>
          <a:lstStyle/>
          <a:p>
            <a:r>
              <a:rPr lang="en-US" sz="2400" dirty="0">
                <a:latin typeface="Arial"/>
                <a:cs typeface="Arial"/>
              </a:rPr>
              <a:t>CA should code the ITA using a control number system: 1) region, 2) county, 3) program year, 4) voucher number, 5) training provider number </a:t>
            </a:r>
          </a:p>
          <a:p>
            <a:pPr lvl="5"/>
            <a:r>
              <a:rPr lang="en-US" sz="1400" i="1" dirty="0">
                <a:solidFill>
                  <a:schemeClr val="bg1"/>
                </a:solidFill>
                <a:latin typeface="Arial"/>
                <a:cs typeface="Arial"/>
              </a:rPr>
              <a:t>Region is 52</a:t>
            </a:r>
            <a:endParaRPr lang="en-US" sz="1400" dirty="0">
              <a:solidFill>
                <a:schemeClr val="bg1"/>
              </a:solidFill>
              <a:latin typeface="Arial"/>
              <a:cs typeface="Arial"/>
            </a:endParaRPr>
          </a:p>
          <a:p>
            <a:pPr lvl="5"/>
            <a:r>
              <a:rPr lang="en-US" sz="1400" i="1" dirty="0">
                <a:solidFill>
                  <a:schemeClr val="bg1"/>
                </a:solidFill>
                <a:latin typeface="Arial"/>
                <a:cs typeface="Arial"/>
              </a:rPr>
              <a:t>Beaufort: 007, Bertie: 008, Hertford: 058, Martin: 046, Pitt: 074</a:t>
            </a:r>
            <a:endParaRPr lang="en-US" sz="1400" dirty="0">
              <a:solidFill>
                <a:schemeClr val="bg1"/>
              </a:solidFill>
              <a:latin typeface="Arial"/>
              <a:cs typeface="Arial"/>
            </a:endParaRPr>
          </a:p>
          <a:p>
            <a:pPr lvl="5"/>
            <a:r>
              <a:rPr lang="en-US" sz="1400" i="1" dirty="0">
                <a:solidFill>
                  <a:schemeClr val="bg1"/>
                </a:solidFill>
                <a:latin typeface="Arial"/>
                <a:cs typeface="Arial"/>
              </a:rPr>
              <a:t>PY is last 2 digits of program year </a:t>
            </a:r>
            <a:endParaRPr lang="en-US" sz="1400" dirty="0">
              <a:solidFill>
                <a:schemeClr val="bg1"/>
              </a:solidFill>
              <a:latin typeface="Arial"/>
              <a:cs typeface="Arial"/>
            </a:endParaRPr>
          </a:p>
          <a:p>
            <a:pPr lvl="5"/>
            <a:r>
              <a:rPr lang="en-US" sz="1400" i="1" dirty="0">
                <a:solidFill>
                  <a:schemeClr val="bg1"/>
                </a:solidFill>
                <a:latin typeface="Arial"/>
                <a:cs typeface="Arial"/>
              </a:rPr>
              <a:t>Voucher number starts with 1 for first customer, 2 for second, etc.</a:t>
            </a:r>
            <a:endParaRPr lang="en-US" sz="1400" dirty="0">
              <a:solidFill>
                <a:schemeClr val="bg1"/>
              </a:solidFill>
              <a:latin typeface="Arial"/>
              <a:cs typeface="Arial"/>
            </a:endParaRPr>
          </a:p>
          <a:p>
            <a:pPr lvl="5"/>
            <a:r>
              <a:rPr lang="en-US" sz="1400" i="1" dirty="0">
                <a:solidFill>
                  <a:schemeClr val="bg1"/>
                </a:solidFill>
                <a:latin typeface="Arial"/>
                <a:cs typeface="Arial"/>
              </a:rPr>
              <a:t>Provider number can be found in </a:t>
            </a:r>
            <a:r>
              <a:rPr lang="en-US" sz="1400" i="1" dirty="0" err="1">
                <a:solidFill>
                  <a:schemeClr val="bg1"/>
                </a:solidFill>
                <a:latin typeface="Arial"/>
                <a:cs typeface="Arial"/>
              </a:rPr>
              <a:t>NCWorks</a:t>
            </a:r>
            <a:endParaRPr lang="en-US" sz="1200" dirty="0" err="1">
              <a:solidFill>
                <a:schemeClr val="bg1"/>
              </a:solidFill>
              <a:latin typeface="Arial"/>
              <a:cs typeface="Arial"/>
            </a:endParaRPr>
          </a:p>
          <a:p>
            <a:r>
              <a:rPr lang="en-US" sz="2400" dirty="0"/>
              <a:t>If a revision is needed after the ITA is issued, the CA must distribute updated copies to both the customer and training provider, and upload to </a:t>
            </a:r>
            <a:r>
              <a:rPr lang="en-US" sz="2400" dirty="0" err="1"/>
              <a:t>NCWorks</a:t>
            </a:r>
            <a:r>
              <a:rPr lang="en-US" sz="2400" dirty="0"/>
              <a:t>—and case note accordingly.</a:t>
            </a:r>
          </a:p>
        </p:txBody>
      </p:sp>
    </p:spTree>
    <p:extLst>
      <p:ext uri="{BB962C8B-B14F-4D97-AF65-F5344CB8AC3E}">
        <p14:creationId xmlns:p14="http://schemas.microsoft.com/office/powerpoint/2010/main" val="3058387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4320-B0DD-7A1C-84E7-81502DB86444}"/>
              </a:ext>
            </a:extLst>
          </p:cNvPr>
          <p:cNvSpPr>
            <a:spLocks noGrp="1"/>
          </p:cNvSpPr>
          <p:nvPr>
            <p:ph type="title"/>
          </p:nvPr>
        </p:nvSpPr>
        <p:spPr/>
        <p:txBody>
          <a:bodyPr/>
          <a:lstStyle/>
          <a:p>
            <a:r>
              <a:rPr lang="en-US">
                <a:cs typeface="Posterama"/>
              </a:rPr>
              <a:t>Supportive Services</a:t>
            </a:r>
            <a:endParaRPr lang="en-US"/>
          </a:p>
        </p:txBody>
      </p:sp>
      <p:sp>
        <p:nvSpPr>
          <p:cNvPr id="3" name="Content Placeholder 2">
            <a:extLst>
              <a:ext uri="{FF2B5EF4-FFF2-40B4-BE49-F238E27FC236}">
                <a16:creationId xmlns:a16="http://schemas.microsoft.com/office/drawing/2014/main" id="{FA2003CA-1EA7-1E9C-E0E1-5189EBD63A15}"/>
              </a:ext>
            </a:extLst>
          </p:cNvPr>
          <p:cNvSpPr>
            <a:spLocks noGrp="1"/>
          </p:cNvSpPr>
          <p:nvPr>
            <p:ph idx="1"/>
          </p:nvPr>
        </p:nvSpPr>
        <p:spPr/>
        <p:txBody>
          <a:bodyPr vert="horz" lIns="91440" tIns="45720" rIns="91440" bIns="45720" rtlCol="0" anchor="t">
            <a:normAutofit fontScale="85000" lnSpcReduction="20000"/>
          </a:bodyPr>
          <a:lstStyle/>
          <a:p>
            <a:r>
              <a:rPr lang="en-US"/>
              <a:t>Includes transportation, childcare, tools, uniforms, and other related educational items. All other supportive services must have prior approval by the Local Area.</a:t>
            </a:r>
          </a:p>
          <a:p>
            <a:r>
              <a:rPr lang="en-US"/>
              <a:t>Not an entitlement—must be supported by demonstration of financial need</a:t>
            </a:r>
          </a:p>
          <a:p>
            <a:r>
              <a:rPr lang="en-US"/>
              <a:t>Should not be duplicated and must be leveraged with other funding resources such as private, community, and/or faith-based organizations</a:t>
            </a:r>
          </a:p>
          <a:p>
            <a:r>
              <a:rPr lang="en-US"/>
              <a:t>Need must be documented on IEP/ISS, OA, and in case notes</a:t>
            </a:r>
          </a:p>
          <a:p>
            <a:r>
              <a:rPr lang="en-US"/>
              <a:t>Participant must be participating in employment (Work Based Learning) and/or training activities AKA must have open training activity</a:t>
            </a:r>
          </a:p>
          <a:p>
            <a:endParaRPr lang="en-US"/>
          </a:p>
        </p:txBody>
      </p:sp>
    </p:spTree>
    <p:extLst>
      <p:ext uri="{BB962C8B-B14F-4D97-AF65-F5344CB8AC3E}">
        <p14:creationId xmlns:p14="http://schemas.microsoft.com/office/powerpoint/2010/main" val="2389097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4320-B0DD-7A1C-84E7-81502DB86444}"/>
              </a:ext>
            </a:extLst>
          </p:cNvPr>
          <p:cNvSpPr>
            <a:spLocks noGrp="1"/>
          </p:cNvSpPr>
          <p:nvPr>
            <p:ph type="title"/>
          </p:nvPr>
        </p:nvSpPr>
        <p:spPr/>
        <p:txBody>
          <a:bodyPr/>
          <a:lstStyle/>
          <a:p>
            <a:r>
              <a:rPr lang="en-US">
                <a:cs typeface="Posterama"/>
              </a:rPr>
              <a:t>Supportive Services </a:t>
            </a:r>
            <a:r>
              <a:rPr lang="en-US" i="1">
                <a:cs typeface="Posterama"/>
              </a:rPr>
              <a:t>continued</a:t>
            </a:r>
            <a:endParaRPr lang="en-US"/>
          </a:p>
        </p:txBody>
      </p:sp>
      <p:sp>
        <p:nvSpPr>
          <p:cNvPr id="3" name="Content Placeholder 2">
            <a:extLst>
              <a:ext uri="{FF2B5EF4-FFF2-40B4-BE49-F238E27FC236}">
                <a16:creationId xmlns:a16="http://schemas.microsoft.com/office/drawing/2014/main" id="{FA2003CA-1EA7-1E9C-E0E1-5189EBD63A15}"/>
              </a:ext>
            </a:extLst>
          </p:cNvPr>
          <p:cNvSpPr>
            <a:spLocks noGrp="1"/>
          </p:cNvSpPr>
          <p:nvPr>
            <p:ph idx="1"/>
          </p:nvPr>
        </p:nvSpPr>
        <p:spPr/>
        <p:txBody>
          <a:bodyPr vert="horz" lIns="91440" tIns="45720" rIns="91440" bIns="45720" rtlCol="0" anchor="t">
            <a:normAutofit/>
          </a:bodyPr>
          <a:lstStyle/>
          <a:p>
            <a:r>
              <a:rPr lang="en-US" dirty="0"/>
              <a:t>Course registration must be uploaded to </a:t>
            </a:r>
            <a:r>
              <a:rPr lang="en-US" dirty="0" err="1"/>
              <a:t>NCWorks</a:t>
            </a:r>
            <a:r>
              <a:rPr lang="en-US" dirty="0"/>
              <a:t> to verify enrollment into education</a:t>
            </a:r>
          </a:p>
          <a:p>
            <a:r>
              <a:rPr lang="en-US" dirty="0"/>
              <a:t>Should be short term and used to alleviate initial barriers that would prevent the participant from entering employment and/or training</a:t>
            </a:r>
          </a:p>
          <a:p>
            <a:r>
              <a:rPr lang="en-US" dirty="0"/>
              <a:t>Should be paid directly to participant or vendor</a:t>
            </a:r>
          </a:p>
          <a:p>
            <a:endParaRPr lang="en-US"/>
          </a:p>
        </p:txBody>
      </p:sp>
    </p:spTree>
    <p:extLst>
      <p:ext uri="{BB962C8B-B14F-4D97-AF65-F5344CB8AC3E}">
        <p14:creationId xmlns:p14="http://schemas.microsoft.com/office/powerpoint/2010/main" val="321524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2448F-F2AD-0C03-8419-7C6795F2B609}"/>
              </a:ext>
            </a:extLst>
          </p:cNvPr>
          <p:cNvSpPr>
            <a:spLocks noGrp="1"/>
          </p:cNvSpPr>
          <p:nvPr>
            <p:ph type="title"/>
          </p:nvPr>
        </p:nvSpPr>
        <p:spPr/>
        <p:txBody>
          <a:bodyPr/>
          <a:lstStyle/>
          <a:p>
            <a:r>
              <a:rPr lang="en-US">
                <a:cs typeface="Posterama"/>
              </a:rPr>
              <a:t>Supportive Services: Transportation</a:t>
            </a:r>
            <a:endParaRPr lang="en-US"/>
          </a:p>
        </p:txBody>
      </p:sp>
      <p:sp>
        <p:nvSpPr>
          <p:cNvPr id="3" name="Content Placeholder 2">
            <a:extLst>
              <a:ext uri="{FF2B5EF4-FFF2-40B4-BE49-F238E27FC236}">
                <a16:creationId xmlns:a16="http://schemas.microsoft.com/office/drawing/2014/main" id="{E74CA4B9-61FA-E2FB-C92F-65279666C7EE}"/>
              </a:ext>
            </a:extLst>
          </p:cNvPr>
          <p:cNvSpPr>
            <a:spLocks noGrp="1"/>
          </p:cNvSpPr>
          <p:nvPr>
            <p:ph sz="half" idx="1"/>
          </p:nvPr>
        </p:nvSpPr>
        <p:spPr/>
        <p:txBody>
          <a:bodyPr vert="horz" lIns="91440" tIns="45720" rIns="91440" bIns="45720" rtlCol="0" anchor="t">
            <a:normAutofit fontScale="92500" lnSpcReduction="10000"/>
          </a:bodyPr>
          <a:lstStyle/>
          <a:p>
            <a:r>
              <a:rPr lang="en-US"/>
              <a:t>Only paid to and from participant's home address and training facility (round trip), once per day</a:t>
            </a:r>
          </a:p>
          <a:p>
            <a:r>
              <a:rPr lang="en-US"/>
              <a:t>May be provided to students enrolled in clinical settings, the same maximums apply</a:t>
            </a:r>
          </a:p>
          <a:p>
            <a:r>
              <a:rPr lang="en-US"/>
              <a:t>Reimbursed at $0.56/mile; cannot exceed $168/week (or 300 miles/week)</a:t>
            </a:r>
          </a:p>
        </p:txBody>
      </p:sp>
      <p:sp>
        <p:nvSpPr>
          <p:cNvPr id="4" name="Content Placeholder 3">
            <a:extLst>
              <a:ext uri="{FF2B5EF4-FFF2-40B4-BE49-F238E27FC236}">
                <a16:creationId xmlns:a16="http://schemas.microsoft.com/office/drawing/2014/main" id="{491E5798-A8E8-5A38-84AA-4D199B7C6444}"/>
              </a:ext>
            </a:extLst>
          </p:cNvPr>
          <p:cNvSpPr>
            <a:spLocks noGrp="1"/>
          </p:cNvSpPr>
          <p:nvPr>
            <p:ph sz="half" idx="2"/>
          </p:nvPr>
        </p:nvSpPr>
        <p:spPr/>
        <p:txBody>
          <a:bodyPr vert="horz" lIns="91440" tIns="45720" rIns="91440" bIns="45720" rtlCol="0" anchor="t">
            <a:normAutofit fontScale="92500" lnSpcReduction="10000"/>
          </a:bodyPr>
          <a:lstStyle/>
          <a:p>
            <a:r>
              <a:rPr lang="en-US"/>
              <a:t>CA should verify mileage using MapQuest or Google Maps</a:t>
            </a:r>
          </a:p>
          <a:p>
            <a:r>
              <a:rPr lang="en-US"/>
              <a:t>Current schedule showing they have in person classes should be uploaded</a:t>
            </a:r>
          </a:p>
          <a:p>
            <a:r>
              <a:rPr lang="en-US">
                <a:ea typeface="+mn-lt"/>
                <a:cs typeface="+mn-lt"/>
              </a:rPr>
              <a:t>Utilize Bi-Weekly Attendance Voucher</a:t>
            </a:r>
            <a:endParaRPr lang="en-US"/>
          </a:p>
        </p:txBody>
      </p:sp>
      <p:sp>
        <p:nvSpPr>
          <p:cNvPr id="6" name="TextBox 5">
            <a:extLst>
              <a:ext uri="{FF2B5EF4-FFF2-40B4-BE49-F238E27FC236}">
                <a16:creationId xmlns:a16="http://schemas.microsoft.com/office/drawing/2014/main" id="{0432959C-9C89-195B-6980-79C17E6F4BB6}"/>
              </a:ext>
            </a:extLst>
          </p:cNvPr>
          <p:cNvSpPr txBox="1"/>
          <p:nvPr/>
        </p:nvSpPr>
        <p:spPr>
          <a:xfrm>
            <a:off x="7943849" y="6019800"/>
            <a:ext cx="410527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hlinkClick r:id="rId2"/>
              </a:rPr>
              <a:t>http://riverseastwdb.org/forms/#1594733620468-33173404-2cd0</a:t>
            </a:r>
            <a:r>
              <a:rPr lang="en-US">
                <a:ea typeface="+mn-lt"/>
                <a:cs typeface="+mn-lt"/>
              </a:rPr>
              <a:t> </a:t>
            </a:r>
            <a:endParaRPr lang="en-US"/>
          </a:p>
        </p:txBody>
      </p:sp>
    </p:spTree>
    <p:extLst>
      <p:ext uri="{BB962C8B-B14F-4D97-AF65-F5344CB8AC3E}">
        <p14:creationId xmlns:p14="http://schemas.microsoft.com/office/powerpoint/2010/main" val="4067069398"/>
      </p:ext>
    </p:extLst>
  </p:cSld>
  <p:clrMapOvr>
    <a:masterClrMapping/>
  </p:clrMapOvr>
</p:sld>
</file>

<file path=ppt/theme/theme1.xml><?xml version="1.0" encoding="utf-8"?>
<a:theme xmlns:a="http://schemas.openxmlformats.org/drawingml/2006/main" name="SineVTI">
  <a:themeElements>
    <a:clrScheme name="AnalogousFromDarkSeedLeftStep">
      <a:dk1>
        <a:srgbClr val="000000"/>
      </a:dk1>
      <a:lt1>
        <a:srgbClr val="FFFFFF"/>
      </a:lt1>
      <a:dk2>
        <a:srgbClr val="301B26"/>
      </a:dk2>
      <a:lt2>
        <a:srgbClr val="F0F3F3"/>
      </a:lt2>
      <a:accent1>
        <a:srgbClr val="C34D5A"/>
      </a:accent1>
      <a:accent2>
        <a:srgbClr val="B13B79"/>
      </a:accent2>
      <a:accent3>
        <a:srgbClr val="C34DBC"/>
      </a:accent3>
      <a:accent4>
        <a:srgbClr val="873BB1"/>
      </a:accent4>
      <a:accent5>
        <a:srgbClr val="674DC3"/>
      </a:accent5>
      <a:accent6>
        <a:srgbClr val="3B52B1"/>
      </a:accent6>
      <a:hlink>
        <a:srgbClr val="8054C6"/>
      </a:hlink>
      <a:folHlink>
        <a:srgbClr val="7F7F7F"/>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8CC3EF53785E46AC2BBC4E75988EAC" ma:contentTypeVersion="5" ma:contentTypeDescription="Create a new document." ma:contentTypeScope="" ma:versionID="cf69cb07e4af7d58c6bb87ec928aee10">
  <xsd:schema xmlns:xsd="http://www.w3.org/2001/XMLSchema" xmlns:xs="http://www.w3.org/2001/XMLSchema" xmlns:p="http://schemas.microsoft.com/office/2006/metadata/properties" xmlns:ns2="47e7b98f-94ce-4048-82be-fe17f4dd3126" xmlns:ns3="ddd05c3a-444c-49b3-979b-4297d1f38034" targetNamespace="http://schemas.microsoft.com/office/2006/metadata/properties" ma:root="true" ma:fieldsID="c0dc58f8205bb383279db07e02b9b64e" ns2:_="" ns3:_="">
    <xsd:import namespace="47e7b98f-94ce-4048-82be-fe17f4dd3126"/>
    <xsd:import namespace="ddd05c3a-444c-49b3-979b-4297d1f3803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e7b98f-94ce-4048-82be-fe17f4dd31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d05c3a-444c-49b3-979b-4297d1f3803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B742BC-A421-457F-808D-14ACDB4F5B9B}">
  <ds:schemaRefs>
    <ds:schemaRef ds:uri="http://schemas.microsoft.com/sharepoint/v3/contenttype/forms"/>
  </ds:schemaRefs>
</ds:datastoreItem>
</file>

<file path=customXml/itemProps2.xml><?xml version="1.0" encoding="utf-8"?>
<ds:datastoreItem xmlns:ds="http://schemas.openxmlformats.org/officeDocument/2006/customXml" ds:itemID="{C9D9E99A-29CD-4AFC-ACFD-A28D3B3423B6}">
  <ds:schemaRefs>
    <ds:schemaRef ds:uri="47e7b98f-94ce-4048-82be-fe17f4dd3126"/>
    <ds:schemaRef ds:uri="ddd05c3a-444c-49b3-979b-4297d1f3803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AA6A225-D865-4D9B-8638-9BEDADDF3FE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SineVTI</vt:lpstr>
      <vt:lpstr>Technical Assistance: Classroom Training</vt:lpstr>
      <vt:lpstr>FAAs (Financial Award Analysis)</vt:lpstr>
      <vt:lpstr>ITAs (Individual Training Account)</vt:lpstr>
      <vt:lpstr>ITA Process</vt:lpstr>
      <vt:lpstr>ITA other</vt:lpstr>
      <vt:lpstr>ITA other</vt:lpstr>
      <vt:lpstr>Supportive Services</vt:lpstr>
      <vt:lpstr>Supportive Services continued</vt:lpstr>
      <vt:lpstr>Supportive Services: Transportation</vt:lpstr>
      <vt:lpstr>Supportive Services: Childcare</vt:lpstr>
      <vt:lpstr>Supportive Services: Tools, Uniforms &amp; Other Related Educational Items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10</cp:revision>
  <dcterms:created xsi:type="dcterms:W3CDTF">2023-08-02T17:29:06Z</dcterms:created>
  <dcterms:modified xsi:type="dcterms:W3CDTF">2023-08-03T12:51:54Z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0x0101000C8CC3EF53785E46AC2BBC4E75988EAC</vt:lpwstr>
  </property>
</Properties>
</file>